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57" r:id="rId2"/>
    <p:sldId id="360" r:id="rId3"/>
    <p:sldId id="374" r:id="rId4"/>
    <p:sldId id="409" r:id="rId5"/>
    <p:sldId id="410" r:id="rId6"/>
    <p:sldId id="429" r:id="rId7"/>
    <p:sldId id="412" r:id="rId8"/>
    <p:sldId id="411" r:id="rId9"/>
    <p:sldId id="425" r:id="rId10"/>
    <p:sldId id="415" r:id="rId11"/>
    <p:sldId id="413" r:id="rId12"/>
    <p:sldId id="414" r:id="rId13"/>
    <p:sldId id="427" r:id="rId14"/>
    <p:sldId id="416" r:id="rId15"/>
    <p:sldId id="417" r:id="rId16"/>
    <p:sldId id="418" r:id="rId17"/>
    <p:sldId id="423" r:id="rId18"/>
    <p:sldId id="419" r:id="rId19"/>
    <p:sldId id="422" r:id="rId20"/>
    <p:sldId id="424" r:id="rId21"/>
    <p:sldId id="426" r:id="rId22"/>
    <p:sldId id="285" r:id="rId23"/>
  </p:sldIdLst>
  <p:sldSz cx="12192000" cy="6858000"/>
  <p:notesSz cx="6669088" cy="9926638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2" autoAdjust="0"/>
    <p:restoredTop sz="96869" autoAdjust="0"/>
  </p:normalViewPr>
  <p:slideViewPr>
    <p:cSldViewPr snapToGrid="0">
      <p:cViewPr varScale="1">
        <p:scale>
          <a:sx n="126" d="100"/>
          <a:sy n="126" d="100"/>
        </p:scale>
        <p:origin x="648" y="120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D7F37-4B26-4EE8-91CF-84049013C227}" type="datetimeFigureOut">
              <a:rPr lang="de-AT" smtClean="0"/>
              <a:t>20.06.2023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FE5B8-AF0B-4B64-808A-2D8DED9869D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627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9474A-7345-412F-83DC-0643A78756CC}" type="datetimeFigureOut">
              <a:rPr lang="de-AT" smtClean="0"/>
              <a:t>20.06.2023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47440-8235-4699-B3A2-53B4EFAC1B2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81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Bild ändern: Rechtsklick auf Bild – Bild ändern</a:t>
            </a:r>
          </a:p>
          <a:p>
            <a:r>
              <a:rPr lang="de-AT" dirty="0"/>
              <a:t>Falls das Bild nicht mehr</a:t>
            </a:r>
            <a:r>
              <a:rPr lang="de-AT" baseline="0" dirty="0"/>
              <a:t> gut in den Bildplatzhalter hineinpasst: </a:t>
            </a:r>
            <a:r>
              <a:rPr lang="de-AT" dirty="0"/>
              <a:t>Rechtsklick auf Folie – Folie</a:t>
            </a:r>
            <a:r>
              <a:rPr lang="de-AT" baseline="0" dirty="0"/>
              <a:t> </a:t>
            </a:r>
            <a:r>
              <a:rPr lang="de-AT" dirty="0"/>
              <a:t>zurücksetzen.</a:t>
            </a:r>
          </a:p>
          <a:p>
            <a:r>
              <a:rPr lang="de-AT" dirty="0"/>
              <a:t>Proportionen kontrollieren!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676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4736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18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5430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658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650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9596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7717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6866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7788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905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3900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19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637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8734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104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047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4786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1175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47440-8235-4699-B3A2-53B4EFAC1B21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456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585F6A6F-430A-4622-A222-389F17B1B418}"/>
              </a:ext>
            </a:extLst>
          </p:cNvPr>
          <p:cNvSpPr/>
          <p:nvPr userDrawn="1"/>
        </p:nvSpPr>
        <p:spPr>
          <a:xfrm>
            <a:off x="-3" y="0"/>
            <a:ext cx="8812800" cy="6858000"/>
          </a:xfrm>
          <a:custGeom>
            <a:avLst/>
            <a:gdLst>
              <a:gd name="connsiteX0" fmla="*/ 0 w 8812800"/>
              <a:gd name="connsiteY0" fmla="*/ 0 h 6858000"/>
              <a:gd name="connsiteX1" fmla="*/ 8812800 w 8812800"/>
              <a:gd name="connsiteY1" fmla="*/ 0 h 6858000"/>
              <a:gd name="connsiteX2" fmla="*/ 3964575 w 8812800"/>
              <a:gd name="connsiteY2" fmla="*/ 6858000 h 6858000"/>
              <a:gd name="connsiteX3" fmla="*/ 0 w 881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12800" h="6858000">
                <a:moveTo>
                  <a:pt x="0" y="0"/>
                </a:moveTo>
                <a:lnTo>
                  <a:pt x="8812800" y="0"/>
                </a:lnTo>
                <a:lnTo>
                  <a:pt x="39645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E1A9F295-C418-4A3E-8988-005B7E977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69" y="1001083"/>
            <a:ext cx="6112795" cy="5652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A792512-1DB6-4F6E-82B0-74B649960526}"/>
              </a:ext>
            </a:extLst>
          </p:cNvPr>
          <p:cNvSpPr/>
          <p:nvPr userDrawn="1"/>
        </p:nvSpPr>
        <p:spPr>
          <a:xfrm>
            <a:off x="7924800" y="5667233"/>
            <a:ext cx="3933371" cy="81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4" y="354013"/>
            <a:ext cx="8142774" cy="844867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de-AT" sz="6600" b="1" strike="noStrike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75000"/>
              </a:lnSpc>
            </a:pPr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71D614-A549-479B-9518-8B23DB9972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4" y="1881865"/>
            <a:ext cx="5487110" cy="846817"/>
          </a:xfrm>
        </p:spPr>
        <p:txBody>
          <a:bodyPr tIns="36000" bIns="0" anchor="t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200" b="1" spc="-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Thema der Präsentation zweizeilig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A33DF-D412-4927-86EE-9DC1FA31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211093"/>
            <a:ext cx="3673818" cy="365125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AT"/>
              <a:t>Fußzeile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FABCB5F-3B61-458C-AB88-10B410642D0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5745163"/>
            <a:ext cx="3595688" cy="741362"/>
            <a:chOff x="5088" y="3619"/>
            <a:chExt cx="2265" cy="467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2E37289-E025-45D7-933A-0D165036B2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41501687-1F0E-4900-AEB6-47F2A66AA2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7B4F8F01-4F13-478F-B37E-9B4B83F52E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D9ABA82D-F1D6-4C9B-9BFF-F21A49D255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FDB45AE3-A8DA-4083-B534-0310DD7C3E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BD24302A-A319-42B2-9A13-440DD8D0B7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B3D96104-5A08-44C4-90DC-ACD6AFF88D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5DE7D7D-4A50-4307-82FD-7DE1E7858A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0CB3A5EC-C74C-4D4D-B2BA-27B3444AE2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0E206CB8-4DB4-4F95-B35D-5B05361C6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21B44B57-0BD8-4FD6-92C7-977F5F6A66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5D32403E-C03F-4F3B-ABD3-4DAC092891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9F7BB53-44F0-4FBC-9AC1-377E49FAA6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98E5BC11-1C99-4749-98FF-770159BC3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8B510AE7-71D2-404B-9EE8-77B9860AC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39" y="3969"/>
              <a:ext cx="1614" cy="117"/>
            </a:xfrm>
            <a:custGeom>
              <a:avLst/>
              <a:gdLst>
                <a:gd name="T0" fmla="*/ 20 w 1948"/>
                <a:gd name="T1" fmla="*/ 69 h 141"/>
                <a:gd name="T2" fmla="*/ 76 w 1948"/>
                <a:gd name="T3" fmla="*/ 28 h 141"/>
                <a:gd name="T4" fmla="*/ 23 w 1948"/>
                <a:gd name="T5" fmla="*/ 114 h 141"/>
                <a:gd name="T6" fmla="*/ 48 w 1948"/>
                <a:gd name="T7" fmla="*/ 83 h 141"/>
                <a:gd name="T8" fmla="*/ 153 w 1948"/>
                <a:gd name="T9" fmla="*/ 121 h 141"/>
                <a:gd name="T10" fmla="*/ 171 w 1948"/>
                <a:gd name="T11" fmla="*/ 22 h 141"/>
                <a:gd name="T12" fmla="*/ 134 w 1948"/>
                <a:gd name="T13" fmla="*/ 91 h 141"/>
                <a:gd name="T14" fmla="*/ 257 w 1948"/>
                <a:gd name="T15" fmla="*/ 38 h 141"/>
                <a:gd name="T16" fmla="*/ 238 w 1948"/>
                <a:gd name="T17" fmla="*/ 119 h 141"/>
                <a:gd name="T18" fmla="*/ 372 w 1948"/>
                <a:gd name="T19" fmla="*/ 76 h 141"/>
                <a:gd name="T20" fmla="*/ 303 w 1948"/>
                <a:gd name="T21" fmla="*/ 22 h 141"/>
                <a:gd name="T22" fmla="*/ 497 w 1948"/>
                <a:gd name="T23" fmla="*/ 61 h 141"/>
                <a:gd name="T24" fmla="*/ 437 w 1948"/>
                <a:gd name="T25" fmla="*/ 119 h 141"/>
                <a:gd name="T26" fmla="*/ 537 w 1948"/>
                <a:gd name="T27" fmla="*/ 97 h 141"/>
                <a:gd name="T28" fmla="*/ 556 w 1948"/>
                <a:gd name="T29" fmla="*/ 45 h 141"/>
                <a:gd name="T30" fmla="*/ 679 w 1948"/>
                <a:gd name="T31" fmla="*/ 119 h 141"/>
                <a:gd name="T32" fmla="*/ 641 w 1948"/>
                <a:gd name="T33" fmla="*/ 22 h 141"/>
                <a:gd name="T34" fmla="*/ 748 w 1948"/>
                <a:gd name="T35" fmla="*/ 78 h 141"/>
                <a:gd name="T36" fmla="*/ 800 w 1948"/>
                <a:gd name="T37" fmla="*/ 100 h 141"/>
                <a:gd name="T38" fmla="*/ 789 w 1948"/>
                <a:gd name="T39" fmla="*/ 24 h 141"/>
                <a:gd name="T40" fmla="*/ 760 w 1948"/>
                <a:gd name="T41" fmla="*/ 38 h 141"/>
                <a:gd name="T42" fmla="*/ 759 w 1948"/>
                <a:gd name="T43" fmla="*/ 63 h 141"/>
                <a:gd name="T44" fmla="*/ 897 w 1948"/>
                <a:gd name="T45" fmla="*/ 22 h 141"/>
                <a:gd name="T46" fmla="*/ 905 w 1948"/>
                <a:gd name="T47" fmla="*/ 119 h 141"/>
                <a:gd name="T48" fmla="*/ 922 w 1948"/>
                <a:gd name="T49" fmla="*/ 126 h 141"/>
                <a:gd name="T50" fmla="*/ 1030 w 1948"/>
                <a:gd name="T51" fmla="*/ 121 h 141"/>
                <a:gd name="T52" fmla="*/ 996 w 1948"/>
                <a:gd name="T53" fmla="*/ 33 h 141"/>
                <a:gd name="T54" fmla="*/ 1049 w 1948"/>
                <a:gd name="T55" fmla="*/ 45 h 141"/>
                <a:gd name="T56" fmla="*/ 1010 w 1948"/>
                <a:gd name="T57" fmla="*/ 45 h 141"/>
                <a:gd name="T58" fmla="*/ 1051 w 1948"/>
                <a:gd name="T59" fmla="*/ 0 h 141"/>
                <a:gd name="T60" fmla="*/ 1132 w 1948"/>
                <a:gd name="T61" fmla="*/ 121 h 141"/>
                <a:gd name="T62" fmla="*/ 1135 w 1948"/>
                <a:gd name="T63" fmla="*/ 58 h 141"/>
                <a:gd name="T64" fmla="*/ 1149 w 1948"/>
                <a:gd name="T65" fmla="*/ 50 h 141"/>
                <a:gd name="T66" fmla="*/ 1095 w 1948"/>
                <a:gd name="T67" fmla="*/ 47 h 141"/>
                <a:gd name="T68" fmla="*/ 1147 w 1948"/>
                <a:gd name="T69" fmla="*/ 100 h 141"/>
                <a:gd name="T70" fmla="*/ 1233 w 1948"/>
                <a:gd name="T71" fmla="*/ 119 h 141"/>
                <a:gd name="T72" fmla="*/ 1213 w 1948"/>
                <a:gd name="T73" fmla="*/ 38 h 141"/>
                <a:gd name="T74" fmla="*/ 1299 w 1948"/>
                <a:gd name="T75" fmla="*/ 76 h 141"/>
                <a:gd name="T76" fmla="*/ 1351 w 1948"/>
                <a:gd name="T77" fmla="*/ 22 h 141"/>
                <a:gd name="T78" fmla="*/ 1399 w 1948"/>
                <a:gd name="T79" fmla="*/ 78 h 141"/>
                <a:gd name="T80" fmla="*/ 1450 w 1948"/>
                <a:gd name="T81" fmla="*/ 100 h 141"/>
                <a:gd name="T82" fmla="*/ 1439 w 1948"/>
                <a:gd name="T83" fmla="*/ 24 h 141"/>
                <a:gd name="T84" fmla="*/ 1410 w 1948"/>
                <a:gd name="T85" fmla="*/ 38 h 141"/>
                <a:gd name="T86" fmla="*/ 1409 w 1948"/>
                <a:gd name="T87" fmla="*/ 63 h 141"/>
                <a:gd name="T88" fmla="*/ 1512 w 1948"/>
                <a:gd name="T89" fmla="*/ 80 h 141"/>
                <a:gd name="T90" fmla="*/ 1543 w 1948"/>
                <a:gd name="T91" fmla="*/ 84 h 141"/>
                <a:gd name="T92" fmla="*/ 1520 w 1948"/>
                <a:gd name="T93" fmla="*/ 22 h 141"/>
                <a:gd name="T94" fmla="*/ 1528 w 1948"/>
                <a:gd name="T95" fmla="*/ 39 h 141"/>
                <a:gd name="T96" fmla="*/ 1498 w 1948"/>
                <a:gd name="T97" fmla="*/ 63 h 141"/>
                <a:gd name="T98" fmla="*/ 1650 w 1948"/>
                <a:gd name="T99" fmla="*/ 76 h 141"/>
                <a:gd name="T100" fmla="*/ 1582 w 1948"/>
                <a:gd name="T101" fmla="*/ 22 h 141"/>
                <a:gd name="T102" fmla="*/ 1697 w 1948"/>
                <a:gd name="T103" fmla="*/ 119 h 141"/>
                <a:gd name="T104" fmla="*/ 1745 w 1948"/>
                <a:gd name="T105" fmla="*/ 45 h 141"/>
                <a:gd name="T106" fmla="*/ 1764 w 1948"/>
                <a:gd name="T107" fmla="*/ 20 h 141"/>
                <a:gd name="T108" fmla="*/ 1803 w 1948"/>
                <a:gd name="T109" fmla="*/ 89 h 141"/>
                <a:gd name="T110" fmla="*/ 1882 w 1948"/>
                <a:gd name="T111" fmla="*/ 119 h 141"/>
                <a:gd name="T112" fmla="*/ 1843 w 1948"/>
                <a:gd name="T113" fmla="*/ 22 h 141"/>
                <a:gd name="T114" fmla="*/ 1948 w 1948"/>
                <a:gd name="T115" fmla="*/ 22 h 141"/>
                <a:gd name="T116" fmla="*/ 1928 w 1948"/>
                <a:gd name="T117" fmla="*/ 10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8" h="141">
                  <a:moveTo>
                    <a:pt x="71" y="83"/>
                  </a:moveTo>
                  <a:cubicBezTo>
                    <a:pt x="71" y="96"/>
                    <a:pt x="71" y="96"/>
                    <a:pt x="71" y="96"/>
                  </a:cubicBezTo>
                  <a:cubicBezTo>
                    <a:pt x="68" y="98"/>
                    <a:pt x="64" y="100"/>
                    <a:pt x="60" y="101"/>
                  </a:cubicBezTo>
                  <a:cubicBezTo>
                    <a:pt x="56" y="103"/>
                    <a:pt x="52" y="104"/>
                    <a:pt x="48" y="104"/>
                  </a:cubicBezTo>
                  <a:cubicBezTo>
                    <a:pt x="40" y="104"/>
                    <a:pt x="33" y="101"/>
                    <a:pt x="28" y="95"/>
                  </a:cubicBezTo>
                  <a:cubicBezTo>
                    <a:pt x="23" y="89"/>
                    <a:pt x="20" y="81"/>
                    <a:pt x="20" y="69"/>
                  </a:cubicBezTo>
                  <a:cubicBezTo>
                    <a:pt x="20" y="59"/>
                    <a:pt x="23" y="51"/>
                    <a:pt x="28" y="45"/>
                  </a:cubicBezTo>
                  <a:cubicBezTo>
                    <a:pt x="33" y="40"/>
                    <a:pt x="40" y="37"/>
                    <a:pt x="48" y="37"/>
                  </a:cubicBezTo>
                  <a:cubicBezTo>
                    <a:pt x="54" y="37"/>
                    <a:pt x="59" y="38"/>
                    <a:pt x="62" y="41"/>
                  </a:cubicBezTo>
                  <a:cubicBezTo>
                    <a:pt x="66" y="44"/>
                    <a:pt x="69" y="48"/>
                    <a:pt x="70" y="52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0"/>
                    <a:pt x="83" y="33"/>
                    <a:pt x="76" y="28"/>
                  </a:cubicBezTo>
                  <a:cubicBezTo>
                    <a:pt x="70" y="23"/>
                    <a:pt x="60" y="20"/>
                    <a:pt x="48" y="20"/>
                  </a:cubicBezTo>
                  <a:cubicBezTo>
                    <a:pt x="39" y="20"/>
                    <a:pt x="31" y="22"/>
                    <a:pt x="25" y="25"/>
                  </a:cubicBezTo>
                  <a:cubicBezTo>
                    <a:pt x="17" y="29"/>
                    <a:pt x="11" y="35"/>
                    <a:pt x="6" y="43"/>
                  </a:cubicBezTo>
                  <a:cubicBezTo>
                    <a:pt x="2" y="51"/>
                    <a:pt x="0" y="60"/>
                    <a:pt x="0" y="70"/>
                  </a:cubicBezTo>
                  <a:cubicBezTo>
                    <a:pt x="0" y="79"/>
                    <a:pt x="2" y="88"/>
                    <a:pt x="6" y="96"/>
                  </a:cubicBezTo>
                  <a:cubicBezTo>
                    <a:pt x="9" y="104"/>
                    <a:pt x="15" y="110"/>
                    <a:pt x="23" y="114"/>
                  </a:cubicBezTo>
                  <a:cubicBezTo>
                    <a:pt x="30" y="119"/>
                    <a:pt x="39" y="121"/>
                    <a:pt x="49" y="121"/>
                  </a:cubicBezTo>
                  <a:cubicBezTo>
                    <a:pt x="57" y="121"/>
                    <a:pt x="65" y="119"/>
                    <a:pt x="73" y="116"/>
                  </a:cubicBezTo>
                  <a:cubicBezTo>
                    <a:pt x="81" y="113"/>
                    <a:pt x="87" y="110"/>
                    <a:pt x="91" y="10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83"/>
                    <a:pt x="48" y="83"/>
                    <a:pt x="48" y="83"/>
                  </a:cubicBezTo>
                  <a:lnTo>
                    <a:pt x="71" y="83"/>
                  </a:lnTo>
                  <a:close/>
                  <a:moveTo>
                    <a:pt x="114" y="74"/>
                  </a:moveTo>
                  <a:cubicBezTo>
                    <a:pt x="114" y="85"/>
                    <a:pt x="114" y="93"/>
                    <a:pt x="116" y="98"/>
                  </a:cubicBezTo>
                  <a:cubicBezTo>
                    <a:pt x="116" y="102"/>
                    <a:pt x="118" y="106"/>
                    <a:pt x="121" y="109"/>
                  </a:cubicBezTo>
                  <a:cubicBezTo>
                    <a:pt x="124" y="113"/>
                    <a:pt x="128" y="115"/>
                    <a:pt x="132" y="117"/>
                  </a:cubicBezTo>
                  <a:cubicBezTo>
                    <a:pt x="137" y="120"/>
                    <a:pt x="144" y="121"/>
                    <a:pt x="153" y="121"/>
                  </a:cubicBezTo>
                  <a:cubicBezTo>
                    <a:pt x="161" y="121"/>
                    <a:pt x="167" y="120"/>
                    <a:pt x="172" y="118"/>
                  </a:cubicBezTo>
                  <a:cubicBezTo>
                    <a:pt x="177" y="116"/>
                    <a:pt x="181" y="113"/>
                    <a:pt x="184" y="110"/>
                  </a:cubicBezTo>
                  <a:cubicBezTo>
                    <a:pt x="186" y="106"/>
                    <a:pt x="188" y="102"/>
                    <a:pt x="189" y="98"/>
                  </a:cubicBezTo>
                  <a:cubicBezTo>
                    <a:pt x="191" y="93"/>
                    <a:pt x="191" y="85"/>
                    <a:pt x="191" y="73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3"/>
                    <a:pt x="171" y="89"/>
                    <a:pt x="171" y="92"/>
                  </a:cubicBezTo>
                  <a:cubicBezTo>
                    <a:pt x="170" y="95"/>
                    <a:pt x="168" y="98"/>
                    <a:pt x="165" y="100"/>
                  </a:cubicBezTo>
                  <a:cubicBezTo>
                    <a:pt x="163" y="103"/>
                    <a:pt x="158" y="104"/>
                    <a:pt x="153" y="104"/>
                  </a:cubicBezTo>
                  <a:cubicBezTo>
                    <a:pt x="147" y="104"/>
                    <a:pt x="143" y="103"/>
                    <a:pt x="140" y="100"/>
                  </a:cubicBezTo>
                  <a:cubicBezTo>
                    <a:pt x="137" y="98"/>
                    <a:pt x="135" y="95"/>
                    <a:pt x="134" y="91"/>
                  </a:cubicBezTo>
                  <a:cubicBezTo>
                    <a:pt x="133" y="88"/>
                    <a:pt x="133" y="83"/>
                    <a:pt x="133" y="7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4" y="22"/>
                    <a:pt x="114" y="22"/>
                    <a:pt x="114" y="22"/>
                  </a:cubicBezTo>
                  <a:lnTo>
                    <a:pt x="114" y="74"/>
                  </a:lnTo>
                  <a:close/>
                  <a:moveTo>
                    <a:pt x="257" y="119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22"/>
                    <a:pt x="286" y="22"/>
                    <a:pt x="286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119"/>
                    <a:pt x="238" y="119"/>
                    <a:pt x="238" y="119"/>
                  </a:cubicBezTo>
                  <a:lnTo>
                    <a:pt x="257" y="119"/>
                  </a:lnTo>
                  <a:close/>
                  <a:moveTo>
                    <a:pt x="377" y="119"/>
                  </a:moveTo>
                  <a:cubicBezTo>
                    <a:pt x="377" y="103"/>
                    <a:pt x="377" y="103"/>
                    <a:pt x="377" y="103"/>
                  </a:cubicBezTo>
                  <a:cubicBezTo>
                    <a:pt x="323" y="103"/>
                    <a:pt x="323" y="103"/>
                    <a:pt x="323" y="103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72" y="76"/>
                    <a:pt x="372" y="76"/>
                    <a:pt x="372" y="7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76" y="38"/>
                    <a:pt x="376" y="38"/>
                    <a:pt x="376" y="38"/>
                  </a:cubicBezTo>
                  <a:cubicBezTo>
                    <a:pt x="376" y="22"/>
                    <a:pt x="376" y="22"/>
                    <a:pt x="376" y="22"/>
                  </a:cubicBezTo>
                  <a:cubicBezTo>
                    <a:pt x="303" y="22"/>
                    <a:pt x="303" y="22"/>
                    <a:pt x="303" y="22"/>
                  </a:cubicBezTo>
                  <a:cubicBezTo>
                    <a:pt x="303" y="119"/>
                    <a:pt x="303" y="119"/>
                    <a:pt x="303" y="119"/>
                  </a:cubicBezTo>
                  <a:lnTo>
                    <a:pt x="377" y="119"/>
                  </a:lnTo>
                  <a:close/>
                  <a:moveTo>
                    <a:pt x="457" y="119"/>
                  </a:moveTo>
                  <a:cubicBezTo>
                    <a:pt x="457" y="78"/>
                    <a:pt x="457" y="78"/>
                    <a:pt x="457" y="78"/>
                  </a:cubicBezTo>
                  <a:cubicBezTo>
                    <a:pt x="497" y="78"/>
                    <a:pt x="497" y="78"/>
                    <a:pt x="497" y="78"/>
                  </a:cubicBezTo>
                  <a:cubicBezTo>
                    <a:pt x="497" y="61"/>
                    <a:pt x="497" y="61"/>
                    <a:pt x="497" y="61"/>
                  </a:cubicBezTo>
                  <a:cubicBezTo>
                    <a:pt x="457" y="61"/>
                    <a:pt x="457" y="61"/>
                    <a:pt x="457" y="61"/>
                  </a:cubicBezTo>
                  <a:cubicBezTo>
                    <a:pt x="457" y="38"/>
                    <a:pt x="457" y="38"/>
                    <a:pt x="457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119"/>
                    <a:pt x="437" y="119"/>
                    <a:pt x="437" y="119"/>
                  </a:cubicBezTo>
                  <a:lnTo>
                    <a:pt x="457" y="119"/>
                  </a:lnTo>
                  <a:close/>
                  <a:moveTo>
                    <a:pt x="566" y="22"/>
                  </a:moveTo>
                  <a:cubicBezTo>
                    <a:pt x="546" y="22"/>
                    <a:pt x="546" y="22"/>
                    <a:pt x="546" y="22"/>
                  </a:cubicBezTo>
                  <a:cubicBezTo>
                    <a:pt x="508" y="119"/>
                    <a:pt x="508" y="119"/>
                    <a:pt x="508" y="119"/>
                  </a:cubicBezTo>
                  <a:cubicBezTo>
                    <a:pt x="529" y="119"/>
                    <a:pt x="529" y="119"/>
                    <a:pt x="529" y="119"/>
                  </a:cubicBezTo>
                  <a:cubicBezTo>
                    <a:pt x="537" y="97"/>
                    <a:pt x="537" y="97"/>
                    <a:pt x="537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84" y="119"/>
                    <a:pt x="584" y="119"/>
                    <a:pt x="584" y="119"/>
                  </a:cubicBezTo>
                  <a:cubicBezTo>
                    <a:pt x="605" y="119"/>
                    <a:pt x="605" y="119"/>
                    <a:pt x="605" y="119"/>
                  </a:cubicBezTo>
                  <a:lnTo>
                    <a:pt x="566" y="22"/>
                  </a:lnTo>
                  <a:close/>
                  <a:moveTo>
                    <a:pt x="543" y="81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69" y="81"/>
                    <a:pt x="569" y="81"/>
                    <a:pt x="569" y="81"/>
                  </a:cubicBezTo>
                  <a:lnTo>
                    <a:pt x="543" y="81"/>
                  </a:lnTo>
                  <a:close/>
                  <a:moveTo>
                    <a:pt x="641" y="119"/>
                  </a:moveTo>
                  <a:cubicBezTo>
                    <a:pt x="641" y="77"/>
                    <a:pt x="641" y="77"/>
                    <a:pt x="641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79" y="119"/>
                    <a:pt x="679" y="119"/>
                    <a:pt x="679" y="119"/>
                  </a:cubicBezTo>
                  <a:cubicBezTo>
                    <a:pt x="699" y="119"/>
                    <a:pt x="699" y="119"/>
                    <a:pt x="699" y="119"/>
                  </a:cubicBezTo>
                  <a:cubicBezTo>
                    <a:pt x="699" y="22"/>
                    <a:pt x="699" y="22"/>
                    <a:pt x="699" y="22"/>
                  </a:cubicBezTo>
                  <a:cubicBezTo>
                    <a:pt x="679" y="22"/>
                    <a:pt x="679" y="22"/>
                    <a:pt x="679" y="22"/>
                  </a:cubicBezTo>
                  <a:cubicBezTo>
                    <a:pt x="679" y="60"/>
                    <a:pt x="679" y="60"/>
                    <a:pt x="679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22"/>
                    <a:pt x="641" y="22"/>
                    <a:pt x="641" y="22"/>
                  </a:cubicBezTo>
                  <a:cubicBezTo>
                    <a:pt x="621" y="22"/>
                    <a:pt x="621" y="22"/>
                    <a:pt x="621" y="22"/>
                  </a:cubicBezTo>
                  <a:cubicBezTo>
                    <a:pt x="621" y="119"/>
                    <a:pt x="621" y="119"/>
                    <a:pt x="621" y="119"/>
                  </a:cubicBezTo>
                  <a:lnTo>
                    <a:pt x="641" y="119"/>
                  </a:lnTo>
                  <a:close/>
                  <a:moveTo>
                    <a:pt x="744" y="119"/>
                  </a:moveTo>
                  <a:cubicBezTo>
                    <a:pt x="744" y="78"/>
                    <a:pt x="744" y="78"/>
                    <a:pt x="744" y="78"/>
                  </a:cubicBezTo>
                  <a:cubicBezTo>
                    <a:pt x="748" y="78"/>
                    <a:pt x="748" y="78"/>
                    <a:pt x="748" y="78"/>
                  </a:cubicBezTo>
                  <a:cubicBezTo>
                    <a:pt x="753" y="78"/>
                    <a:pt x="756" y="79"/>
                    <a:pt x="758" y="80"/>
                  </a:cubicBezTo>
                  <a:cubicBezTo>
                    <a:pt x="760" y="80"/>
                    <a:pt x="762" y="82"/>
                    <a:pt x="764" y="84"/>
                  </a:cubicBezTo>
                  <a:cubicBezTo>
                    <a:pt x="766" y="86"/>
                    <a:pt x="769" y="90"/>
                    <a:pt x="774" y="98"/>
                  </a:cubicBezTo>
                  <a:cubicBezTo>
                    <a:pt x="789" y="119"/>
                    <a:pt x="789" y="119"/>
                    <a:pt x="789" y="119"/>
                  </a:cubicBezTo>
                  <a:cubicBezTo>
                    <a:pt x="812" y="119"/>
                    <a:pt x="812" y="119"/>
                    <a:pt x="812" y="119"/>
                  </a:cubicBezTo>
                  <a:cubicBezTo>
                    <a:pt x="800" y="100"/>
                    <a:pt x="800" y="100"/>
                    <a:pt x="800" y="100"/>
                  </a:cubicBezTo>
                  <a:cubicBezTo>
                    <a:pt x="795" y="92"/>
                    <a:pt x="792" y="87"/>
                    <a:pt x="789" y="84"/>
                  </a:cubicBezTo>
                  <a:cubicBezTo>
                    <a:pt x="786" y="81"/>
                    <a:pt x="783" y="79"/>
                    <a:pt x="778" y="76"/>
                  </a:cubicBezTo>
                  <a:cubicBezTo>
                    <a:pt x="787" y="75"/>
                    <a:pt x="793" y="72"/>
                    <a:pt x="798" y="67"/>
                  </a:cubicBezTo>
                  <a:cubicBezTo>
                    <a:pt x="802" y="62"/>
                    <a:pt x="804" y="56"/>
                    <a:pt x="804" y="49"/>
                  </a:cubicBezTo>
                  <a:cubicBezTo>
                    <a:pt x="804" y="43"/>
                    <a:pt x="803" y="38"/>
                    <a:pt x="800" y="34"/>
                  </a:cubicBezTo>
                  <a:cubicBezTo>
                    <a:pt x="797" y="29"/>
                    <a:pt x="793" y="26"/>
                    <a:pt x="789" y="24"/>
                  </a:cubicBezTo>
                  <a:cubicBezTo>
                    <a:pt x="784" y="23"/>
                    <a:pt x="776" y="22"/>
                    <a:pt x="766" y="22"/>
                  </a:cubicBezTo>
                  <a:cubicBezTo>
                    <a:pt x="725" y="22"/>
                    <a:pt x="725" y="22"/>
                    <a:pt x="725" y="22"/>
                  </a:cubicBezTo>
                  <a:cubicBezTo>
                    <a:pt x="725" y="119"/>
                    <a:pt x="725" y="119"/>
                    <a:pt x="725" y="119"/>
                  </a:cubicBezTo>
                  <a:lnTo>
                    <a:pt x="744" y="119"/>
                  </a:lnTo>
                  <a:close/>
                  <a:moveTo>
                    <a:pt x="744" y="38"/>
                  </a:moveTo>
                  <a:cubicBezTo>
                    <a:pt x="760" y="38"/>
                    <a:pt x="760" y="38"/>
                    <a:pt x="760" y="38"/>
                  </a:cubicBezTo>
                  <a:cubicBezTo>
                    <a:pt x="768" y="38"/>
                    <a:pt x="772" y="38"/>
                    <a:pt x="774" y="39"/>
                  </a:cubicBezTo>
                  <a:cubicBezTo>
                    <a:pt x="777" y="39"/>
                    <a:pt x="780" y="40"/>
                    <a:pt x="781" y="42"/>
                  </a:cubicBezTo>
                  <a:cubicBezTo>
                    <a:pt x="783" y="44"/>
                    <a:pt x="784" y="47"/>
                    <a:pt x="784" y="50"/>
                  </a:cubicBezTo>
                  <a:cubicBezTo>
                    <a:pt x="784" y="53"/>
                    <a:pt x="783" y="56"/>
                    <a:pt x="782" y="58"/>
                  </a:cubicBezTo>
                  <a:cubicBezTo>
                    <a:pt x="781" y="60"/>
                    <a:pt x="779" y="61"/>
                    <a:pt x="776" y="62"/>
                  </a:cubicBezTo>
                  <a:cubicBezTo>
                    <a:pt x="774" y="63"/>
                    <a:pt x="768" y="63"/>
                    <a:pt x="759" y="63"/>
                  </a:cubicBezTo>
                  <a:cubicBezTo>
                    <a:pt x="744" y="63"/>
                    <a:pt x="744" y="63"/>
                    <a:pt x="744" y="63"/>
                  </a:cubicBezTo>
                  <a:lnTo>
                    <a:pt x="744" y="38"/>
                  </a:lnTo>
                  <a:close/>
                  <a:moveTo>
                    <a:pt x="869" y="119"/>
                  </a:moveTo>
                  <a:cubicBezTo>
                    <a:pt x="869" y="38"/>
                    <a:pt x="869" y="38"/>
                    <a:pt x="869" y="38"/>
                  </a:cubicBezTo>
                  <a:cubicBezTo>
                    <a:pt x="897" y="38"/>
                    <a:pt x="897" y="38"/>
                    <a:pt x="897" y="38"/>
                  </a:cubicBezTo>
                  <a:cubicBezTo>
                    <a:pt x="897" y="22"/>
                    <a:pt x="897" y="22"/>
                    <a:pt x="897" y="22"/>
                  </a:cubicBezTo>
                  <a:cubicBezTo>
                    <a:pt x="820" y="22"/>
                    <a:pt x="820" y="22"/>
                    <a:pt x="820" y="22"/>
                  </a:cubicBezTo>
                  <a:cubicBezTo>
                    <a:pt x="820" y="38"/>
                    <a:pt x="820" y="38"/>
                    <a:pt x="820" y="38"/>
                  </a:cubicBezTo>
                  <a:cubicBezTo>
                    <a:pt x="849" y="38"/>
                    <a:pt x="849" y="38"/>
                    <a:pt x="849" y="38"/>
                  </a:cubicBezTo>
                  <a:cubicBezTo>
                    <a:pt x="849" y="119"/>
                    <a:pt x="849" y="119"/>
                    <a:pt x="849" y="119"/>
                  </a:cubicBezTo>
                  <a:lnTo>
                    <a:pt x="869" y="119"/>
                  </a:lnTo>
                  <a:close/>
                  <a:moveTo>
                    <a:pt x="905" y="119"/>
                  </a:moveTo>
                  <a:cubicBezTo>
                    <a:pt x="914" y="119"/>
                    <a:pt x="914" y="119"/>
                    <a:pt x="914" y="119"/>
                  </a:cubicBezTo>
                  <a:cubicBezTo>
                    <a:pt x="914" y="123"/>
                    <a:pt x="913" y="126"/>
                    <a:pt x="911" y="128"/>
                  </a:cubicBezTo>
                  <a:cubicBezTo>
                    <a:pt x="910" y="130"/>
                    <a:pt x="907" y="132"/>
                    <a:pt x="903" y="133"/>
                  </a:cubicBezTo>
                  <a:cubicBezTo>
                    <a:pt x="907" y="141"/>
                    <a:pt x="907" y="141"/>
                    <a:pt x="907" y="141"/>
                  </a:cubicBezTo>
                  <a:cubicBezTo>
                    <a:pt x="911" y="139"/>
                    <a:pt x="914" y="137"/>
                    <a:pt x="917" y="135"/>
                  </a:cubicBezTo>
                  <a:cubicBezTo>
                    <a:pt x="919" y="132"/>
                    <a:pt x="921" y="130"/>
                    <a:pt x="922" y="126"/>
                  </a:cubicBezTo>
                  <a:cubicBezTo>
                    <a:pt x="923" y="123"/>
                    <a:pt x="924" y="119"/>
                    <a:pt x="924" y="114"/>
                  </a:cubicBezTo>
                  <a:cubicBezTo>
                    <a:pt x="924" y="100"/>
                    <a:pt x="924" y="100"/>
                    <a:pt x="924" y="100"/>
                  </a:cubicBezTo>
                  <a:cubicBezTo>
                    <a:pt x="905" y="100"/>
                    <a:pt x="905" y="100"/>
                    <a:pt x="905" y="100"/>
                  </a:cubicBezTo>
                  <a:lnTo>
                    <a:pt x="905" y="119"/>
                  </a:lnTo>
                  <a:close/>
                  <a:moveTo>
                    <a:pt x="995" y="107"/>
                  </a:moveTo>
                  <a:cubicBezTo>
                    <a:pt x="1004" y="116"/>
                    <a:pt x="1015" y="121"/>
                    <a:pt x="1030" y="121"/>
                  </a:cubicBezTo>
                  <a:cubicBezTo>
                    <a:pt x="1044" y="121"/>
                    <a:pt x="1055" y="116"/>
                    <a:pt x="1064" y="107"/>
                  </a:cubicBezTo>
                  <a:cubicBezTo>
                    <a:pt x="1072" y="99"/>
                    <a:pt x="1077" y="86"/>
                    <a:pt x="1077" y="71"/>
                  </a:cubicBezTo>
                  <a:cubicBezTo>
                    <a:pt x="1077" y="55"/>
                    <a:pt x="1072" y="42"/>
                    <a:pt x="1064" y="34"/>
                  </a:cubicBezTo>
                  <a:cubicBezTo>
                    <a:pt x="1055" y="25"/>
                    <a:pt x="1044" y="20"/>
                    <a:pt x="1029" y="20"/>
                  </a:cubicBezTo>
                  <a:cubicBezTo>
                    <a:pt x="1021" y="20"/>
                    <a:pt x="1014" y="21"/>
                    <a:pt x="1008" y="24"/>
                  </a:cubicBezTo>
                  <a:cubicBezTo>
                    <a:pt x="1004" y="26"/>
                    <a:pt x="1000" y="29"/>
                    <a:pt x="996" y="33"/>
                  </a:cubicBezTo>
                  <a:cubicBezTo>
                    <a:pt x="992" y="37"/>
                    <a:pt x="989" y="41"/>
                    <a:pt x="987" y="46"/>
                  </a:cubicBezTo>
                  <a:cubicBezTo>
                    <a:pt x="984" y="53"/>
                    <a:pt x="982" y="61"/>
                    <a:pt x="982" y="71"/>
                  </a:cubicBezTo>
                  <a:cubicBezTo>
                    <a:pt x="982" y="86"/>
                    <a:pt x="987" y="99"/>
                    <a:pt x="995" y="107"/>
                  </a:cubicBezTo>
                  <a:moveTo>
                    <a:pt x="1010" y="45"/>
                  </a:moveTo>
                  <a:cubicBezTo>
                    <a:pt x="1015" y="40"/>
                    <a:pt x="1021" y="37"/>
                    <a:pt x="1030" y="37"/>
                  </a:cubicBezTo>
                  <a:cubicBezTo>
                    <a:pt x="1038" y="37"/>
                    <a:pt x="1044" y="40"/>
                    <a:pt x="1049" y="45"/>
                  </a:cubicBezTo>
                  <a:cubicBezTo>
                    <a:pt x="1054" y="51"/>
                    <a:pt x="1056" y="59"/>
                    <a:pt x="1056" y="70"/>
                  </a:cubicBezTo>
                  <a:cubicBezTo>
                    <a:pt x="1056" y="81"/>
                    <a:pt x="1054" y="90"/>
                    <a:pt x="1049" y="95"/>
                  </a:cubicBezTo>
                  <a:cubicBezTo>
                    <a:pt x="1044" y="101"/>
                    <a:pt x="1037" y="104"/>
                    <a:pt x="1030" y="104"/>
                  </a:cubicBezTo>
                  <a:cubicBezTo>
                    <a:pt x="1022" y="104"/>
                    <a:pt x="1015" y="101"/>
                    <a:pt x="1010" y="95"/>
                  </a:cubicBezTo>
                  <a:cubicBezTo>
                    <a:pt x="1005" y="90"/>
                    <a:pt x="1003" y="81"/>
                    <a:pt x="1003" y="70"/>
                  </a:cubicBezTo>
                  <a:cubicBezTo>
                    <a:pt x="1003" y="59"/>
                    <a:pt x="1005" y="51"/>
                    <a:pt x="1010" y="45"/>
                  </a:cubicBezTo>
                  <a:moveTo>
                    <a:pt x="1022" y="0"/>
                  </a:moveTo>
                  <a:cubicBezTo>
                    <a:pt x="1006" y="0"/>
                    <a:pt x="1006" y="0"/>
                    <a:pt x="1006" y="0"/>
                  </a:cubicBezTo>
                  <a:cubicBezTo>
                    <a:pt x="1006" y="16"/>
                    <a:pt x="1006" y="16"/>
                    <a:pt x="1006" y="16"/>
                  </a:cubicBezTo>
                  <a:cubicBezTo>
                    <a:pt x="1022" y="16"/>
                    <a:pt x="1022" y="16"/>
                    <a:pt x="1022" y="16"/>
                  </a:cubicBezTo>
                  <a:lnTo>
                    <a:pt x="1022" y="0"/>
                  </a:lnTo>
                  <a:close/>
                  <a:moveTo>
                    <a:pt x="1051" y="0"/>
                  </a:moveTo>
                  <a:cubicBezTo>
                    <a:pt x="1035" y="0"/>
                    <a:pt x="1035" y="0"/>
                    <a:pt x="1035" y="0"/>
                  </a:cubicBezTo>
                  <a:cubicBezTo>
                    <a:pt x="1035" y="16"/>
                    <a:pt x="1035" y="16"/>
                    <a:pt x="1035" y="16"/>
                  </a:cubicBezTo>
                  <a:cubicBezTo>
                    <a:pt x="1051" y="16"/>
                    <a:pt x="1051" y="16"/>
                    <a:pt x="1051" y="16"/>
                  </a:cubicBezTo>
                  <a:lnTo>
                    <a:pt x="1051" y="0"/>
                  </a:lnTo>
                  <a:close/>
                  <a:moveTo>
                    <a:pt x="1104" y="112"/>
                  </a:moveTo>
                  <a:cubicBezTo>
                    <a:pt x="1110" y="118"/>
                    <a:pt x="1120" y="121"/>
                    <a:pt x="1132" y="121"/>
                  </a:cubicBezTo>
                  <a:cubicBezTo>
                    <a:pt x="1140" y="121"/>
                    <a:pt x="1148" y="120"/>
                    <a:pt x="1153" y="117"/>
                  </a:cubicBezTo>
                  <a:cubicBezTo>
                    <a:pt x="1159" y="115"/>
                    <a:pt x="1163" y="111"/>
                    <a:pt x="1166" y="106"/>
                  </a:cubicBezTo>
                  <a:cubicBezTo>
                    <a:pt x="1169" y="101"/>
                    <a:pt x="1171" y="96"/>
                    <a:pt x="1171" y="91"/>
                  </a:cubicBezTo>
                  <a:cubicBezTo>
                    <a:pt x="1171" y="85"/>
                    <a:pt x="1170" y="79"/>
                    <a:pt x="1167" y="75"/>
                  </a:cubicBezTo>
                  <a:cubicBezTo>
                    <a:pt x="1164" y="71"/>
                    <a:pt x="1161" y="68"/>
                    <a:pt x="1156" y="65"/>
                  </a:cubicBezTo>
                  <a:cubicBezTo>
                    <a:pt x="1152" y="63"/>
                    <a:pt x="1145" y="61"/>
                    <a:pt x="1135" y="58"/>
                  </a:cubicBezTo>
                  <a:cubicBezTo>
                    <a:pt x="1126" y="56"/>
                    <a:pt x="1120" y="54"/>
                    <a:pt x="1117" y="52"/>
                  </a:cubicBezTo>
                  <a:cubicBezTo>
                    <a:pt x="1115" y="50"/>
                    <a:pt x="1114" y="48"/>
                    <a:pt x="1114" y="46"/>
                  </a:cubicBezTo>
                  <a:cubicBezTo>
                    <a:pt x="1114" y="43"/>
                    <a:pt x="1115" y="41"/>
                    <a:pt x="1117" y="40"/>
                  </a:cubicBezTo>
                  <a:cubicBezTo>
                    <a:pt x="1121" y="38"/>
                    <a:pt x="1125" y="36"/>
                    <a:pt x="1131" y="36"/>
                  </a:cubicBezTo>
                  <a:cubicBezTo>
                    <a:pt x="1136" y="36"/>
                    <a:pt x="1140" y="38"/>
                    <a:pt x="1143" y="40"/>
                  </a:cubicBezTo>
                  <a:cubicBezTo>
                    <a:pt x="1146" y="42"/>
                    <a:pt x="1148" y="45"/>
                    <a:pt x="1149" y="50"/>
                  </a:cubicBezTo>
                  <a:cubicBezTo>
                    <a:pt x="1168" y="50"/>
                    <a:pt x="1168" y="50"/>
                    <a:pt x="1168" y="50"/>
                  </a:cubicBezTo>
                  <a:cubicBezTo>
                    <a:pt x="1168" y="41"/>
                    <a:pt x="1165" y="34"/>
                    <a:pt x="1158" y="28"/>
                  </a:cubicBezTo>
                  <a:cubicBezTo>
                    <a:pt x="1152" y="23"/>
                    <a:pt x="1143" y="20"/>
                    <a:pt x="1131" y="20"/>
                  </a:cubicBezTo>
                  <a:cubicBezTo>
                    <a:pt x="1123" y="20"/>
                    <a:pt x="1117" y="21"/>
                    <a:pt x="1112" y="24"/>
                  </a:cubicBezTo>
                  <a:cubicBezTo>
                    <a:pt x="1107" y="26"/>
                    <a:pt x="1102" y="29"/>
                    <a:pt x="1100" y="33"/>
                  </a:cubicBezTo>
                  <a:cubicBezTo>
                    <a:pt x="1097" y="38"/>
                    <a:pt x="1095" y="42"/>
                    <a:pt x="1095" y="47"/>
                  </a:cubicBezTo>
                  <a:cubicBezTo>
                    <a:pt x="1095" y="55"/>
                    <a:pt x="1098" y="62"/>
                    <a:pt x="1104" y="67"/>
                  </a:cubicBezTo>
                  <a:cubicBezTo>
                    <a:pt x="1109" y="71"/>
                    <a:pt x="1116" y="74"/>
                    <a:pt x="1127" y="76"/>
                  </a:cubicBezTo>
                  <a:cubicBezTo>
                    <a:pt x="1135" y="78"/>
                    <a:pt x="1140" y="80"/>
                    <a:pt x="1142" y="81"/>
                  </a:cubicBezTo>
                  <a:cubicBezTo>
                    <a:pt x="1146" y="82"/>
                    <a:pt x="1148" y="83"/>
                    <a:pt x="1149" y="85"/>
                  </a:cubicBezTo>
                  <a:cubicBezTo>
                    <a:pt x="1151" y="87"/>
                    <a:pt x="1151" y="88"/>
                    <a:pt x="1151" y="91"/>
                  </a:cubicBezTo>
                  <a:cubicBezTo>
                    <a:pt x="1151" y="94"/>
                    <a:pt x="1150" y="97"/>
                    <a:pt x="1147" y="100"/>
                  </a:cubicBezTo>
                  <a:cubicBezTo>
                    <a:pt x="1143" y="103"/>
                    <a:pt x="1139" y="104"/>
                    <a:pt x="1132" y="104"/>
                  </a:cubicBezTo>
                  <a:cubicBezTo>
                    <a:pt x="1126" y="104"/>
                    <a:pt x="1122" y="103"/>
                    <a:pt x="1118" y="100"/>
                  </a:cubicBezTo>
                  <a:cubicBezTo>
                    <a:pt x="1115" y="97"/>
                    <a:pt x="1112" y="92"/>
                    <a:pt x="1111" y="86"/>
                  </a:cubicBezTo>
                  <a:cubicBezTo>
                    <a:pt x="1092" y="87"/>
                    <a:pt x="1092" y="87"/>
                    <a:pt x="1092" y="87"/>
                  </a:cubicBezTo>
                  <a:cubicBezTo>
                    <a:pt x="1093" y="98"/>
                    <a:pt x="1097" y="107"/>
                    <a:pt x="1104" y="112"/>
                  </a:cubicBezTo>
                  <a:moveTo>
                    <a:pt x="1233" y="119"/>
                  </a:moveTo>
                  <a:cubicBezTo>
                    <a:pt x="1233" y="38"/>
                    <a:pt x="1233" y="38"/>
                    <a:pt x="1233" y="38"/>
                  </a:cubicBezTo>
                  <a:cubicBezTo>
                    <a:pt x="1262" y="38"/>
                    <a:pt x="1262" y="38"/>
                    <a:pt x="1262" y="38"/>
                  </a:cubicBezTo>
                  <a:cubicBezTo>
                    <a:pt x="1262" y="22"/>
                    <a:pt x="1262" y="22"/>
                    <a:pt x="1262" y="22"/>
                  </a:cubicBezTo>
                  <a:cubicBezTo>
                    <a:pt x="1185" y="22"/>
                    <a:pt x="1185" y="22"/>
                    <a:pt x="1185" y="22"/>
                  </a:cubicBezTo>
                  <a:cubicBezTo>
                    <a:pt x="1185" y="38"/>
                    <a:pt x="1185" y="38"/>
                    <a:pt x="1185" y="38"/>
                  </a:cubicBezTo>
                  <a:cubicBezTo>
                    <a:pt x="1213" y="38"/>
                    <a:pt x="1213" y="38"/>
                    <a:pt x="1213" y="38"/>
                  </a:cubicBezTo>
                  <a:cubicBezTo>
                    <a:pt x="1213" y="119"/>
                    <a:pt x="1213" y="119"/>
                    <a:pt x="1213" y="119"/>
                  </a:cubicBezTo>
                  <a:lnTo>
                    <a:pt x="1233" y="119"/>
                  </a:lnTo>
                  <a:close/>
                  <a:moveTo>
                    <a:pt x="1353" y="119"/>
                  </a:moveTo>
                  <a:cubicBezTo>
                    <a:pt x="1353" y="103"/>
                    <a:pt x="1353" y="103"/>
                    <a:pt x="1353" y="103"/>
                  </a:cubicBezTo>
                  <a:cubicBezTo>
                    <a:pt x="1299" y="103"/>
                    <a:pt x="1299" y="103"/>
                    <a:pt x="1299" y="103"/>
                  </a:cubicBezTo>
                  <a:cubicBezTo>
                    <a:pt x="1299" y="76"/>
                    <a:pt x="1299" y="76"/>
                    <a:pt x="1299" y="76"/>
                  </a:cubicBezTo>
                  <a:cubicBezTo>
                    <a:pt x="1347" y="76"/>
                    <a:pt x="1347" y="76"/>
                    <a:pt x="1347" y="76"/>
                  </a:cubicBezTo>
                  <a:cubicBezTo>
                    <a:pt x="1347" y="60"/>
                    <a:pt x="1347" y="60"/>
                    <a:pt x="1347" y="60"/>
                  </a:cubicBezTo>
                  <a:cubicBezTo>
                    <a:pt x="1299" y="60"/>
                    <a:pt x="1299" y="60"/>
                    <a:pt x="1299" y="60"/>
                  </a:cubicBezTo>
                  <a:cubicBezTo>
                    <a:pt x="1299" y="38"/>
                    <a:pt x="1299" y="38"/>
                    <a:pt x="1299" y="38"/>
                  </a:cubicBezTo>
                  <a:cubicBezTo>
                    <a:pt x="1351" y="38"/>
                    <a:pt x="1351" y="38"/>
                    <a:pt x="1351" y="38"/>
                  </a:cubicBezTo>
                  <a:cubicBezTo>
                    <a:pt x="1351" y="22"/>
                    <a:pt x="1351" y="22"/>
                    <a:pt x="1351" y="22"/>
                  </a:cubicBezTo>
                  <a:cubicBezTo>
                    <a:pt x="1279" y="22"/>
                    <a:pt x="1279" y="22"/>
                    <a:pt x="1279" y="22"/>
                  </a:cubicBezTo>
                  <a:cubicBezTo>
                    <a:pt x="1279" y="119"/>
                    <a:pt x="1279" y="119"/>
                    <a:pt x="1279" y="119"/>
                  </a:cubicBezTo>
                  <a:lnTo>
                    <a:pt x="1353" y="119"/>
                  </a:lnTo>
                  <a:close/>
                  <a:moveTo>
                    <a:pt x="1395" y="119"/>
                  </a:moveTo>
                  <a:cubicBezTo>
                    <a:pt x="1395" y="78"/>
                    <a:pt x="1395" y="78"/>
                    <a:pt x="1395" y="78"/>
                  </a:cubicBezTo>
                  <a:cubicBezTo>
                    <a:pt x="1399" y="78"/>
                    <a:pt x="1399" y="78"/>
                    <a:pt x="1399" y="78"/>
                  </a:cubicBezTo>
                  <a:cubicBezTo>
                    <a:pt x="1403" y="78"/>
                    <a:pt x="1406" y="79"/>
                    <a:pt x="1408" y="80"/>
                  </a:cubicBezTo>
                  <a:cubicBezTo>
                    <a:pt x="1410" y="80"/>
                    <a:pt x="1412" y="82"/>
                    <a:pt x="1414" y="84"/>
                  </a:cubicBezTo>
                  <a:cubicBezTo>
                    <a:pt x="1416" y="86"/>
                    <a:pt x="1420" y="90"/>
                    <a:pt x="1425" y="98"/>
                  </a:cubicBezTo>
                  <a:cubicBezTo>
                    <a:pt x="1439" y="119"/>
                    <a:pt x="1439" y="119"/>
                    <a:pt x="1439" y="119"/>
                  </a:cubicBezTo>
                  <a:cubicBezTo>
                    <a:pt x="1462" y="119"/>
                    <a:pt x="1462" y="119"/>
                    <a:pt x="1462" y="119"/>
                  </a:cubicBezTo>
                  <a:cubicBezTo>
                    <a:pt x="1450" y="100"/>
                    <a:pt x="1450" y="100"/>
                    <a:pt x="1450" y="100"/>
                  </a:cubicBezTo>
                  <a:cubicBezTo>
                    <a:pt x="1446" y="92"/>
                    <a:pt x="1442" y="87"/>
                    <a:pt x="1439" y="84"/>
                  </a:cubicBezTo>
                  <a:cubicBezTo>
                    <a:pt x="1436" y="81"/>
                    <a:pt x="1433" y="79"/>
                    <a:pt x="1429" y="76"/>
                  </a:cubicBezTo>
                  <a:cubicBezTo>
                    <a:pt x="1437" y="75"/>
                    <a:pt x="1444" y="72"/>
                    <a:pt x="1448" y="67"/>
                  </a:cubicBezTo>
                  <a:cubicBezTo>
                    <a:pt x="1452" y="62"/>
                    <a:pt x="1454" y="56"/>
                    <a:pt x="1454" y="49"/>
                  </a:cubicBezTo>
                  <a:cubicBezTo>
                    <a:pt x="1454" y="43"/>
                    <a:pt x="1453" y="38"/>
                    <a:pt x="1450" y="34"/>
                  </a:cubicBezTo>
                  <a:cubicBezTo>
                    <a:pt x="1447" y="29"/>
                    <a:pt x="1444" y="26"/>
                    <a:pt x="1439" y="24"/>
                  </a:cubicBezTo>
                  <a:cubicBezTo>
                    <a:pt x="1434" y="23"/>
                    <a:pt x="1427" y="22"/>
                    <a:pt x="1416" y="22"/>
                  </a:cubicBezTo>
                  <a:cubicBezTo>
                    <a:pt x="1375" y="22"/>
                    <a:pt x="1375" y="22"/>
                    <a:pt x="1375" y="22"/>
                  </a:cubicBezTo>
                  <a:cubicBezTo>
                    <a:pt x="1375" y="119"/>
                    <a:pt x="1375" y="119"/>
                    <a:pt x="1375" y="119"/>
                  </a:cubicBezTo>
                  <a:lnTo>
                    <a:pt x="1395" y="119"/>
                  </a:lnTo>
                  <a:close/>
                  <a:moveTo>
                    <a:pt x="1395" y="38"/>
                  </a:moveTo>
                  <a:cubicBezTo>
                    <a:pt x="1410" y="38"/>
                    <a:pt x="1410" y="38"/>
                    <a:pt x="1410" y="38"/>
                  </a:cubicBezTo>
                  <a:cubicBezTo>
                    <a:pt x="1418" y="38"/>
                    <a:pt x="1423" y="38"/>
                    <a:pt x="1424" y="39"/>
                  </a:cubicBezTo>
                  <a:cubicBezTo>
                    <a:pt x="1427" y="39"/>
                    <a:pt x="1430" y="40"/>
                    <a:pt x="1432" y="42"/>
                  </a:cubicBezTo>
                  <a:cubicBezTo>
                    <a:pt x="1433" y="44"/>
                    <a:pt x="1434" y="47"/>
                    <a:pt x="1434" y="50"/>
                  </a:cubicBezTo>
                  <a:cubicBezTo>
                    <a:pt x="1434" y="53"/>
                    <a:pt x="1433" y="56"/>
                    <a:pt x="1432" y="58"/>
                  </a:cubicBezTo>
                  <a:cubicBezTo>
                    <a:pt x="1431" y="60"/>
                    <a:pt x="1429" y="61"/>
                    <a:pt x="1427" y="62"/>
                  </a:cubicBezTo>
                  <a:cubicBezTo>
                    <a:pt x="1424" y="63"/>
                    <a:pt x="1418" y="63"/>
                    <a:pt x="1409" y="63"/>
                  </a:cubicBezTo>
                  <a:cubicBezTo>
                    <a:pt x="1395" y="63"/>
                    <a:pt x="1395" y="63"/>
                    <a:pt x="1395" y="63"/>
                  </a:cubicBezTo>
                  <a:lnTo>
                    <a:pt x="1395" y="38"/>
                  </a:lnTo>
                  <a:close/>
                  <a:moveTo>
                    <a:pt x="1498" y="119"/>
                  </a:moveTo>
                  <a:cubicBezTo>
                    <a:pt x="1498" y="78"/>
                    <a:pt x="1498" y="78"/>
                    <a:pt x="1498" y="78"/>
                  </a:cubicBezTo>
                  <a:cubicBezTo>
                    <a:pt x="1502" y="78"/>
                    <a:pt x="1502" y="78"/>
                    <a:pt x="1502" y="78"/>
                  </a:cubicBezTo>
                  <a:cubicBezTo>
                    <a:pt x="1507" y="78"/>
                    <a:pt x="1510" y="79"/>
                    <a:pt x="1512" y="80"/>
                  </a:cubicBezTo>
                  <a:cubicBezTo>
                    <a:pt x="1514" y="80"/>
                    <a:pt x="1516" y="82"/>
                    <a:pt x="1518" y="84"/>
                  </a:cubicBezTo>
                  <a:cubicBezTo>
                    <a:pt x="1520" y="86"/>
                    <a:pt x="1523" y="90"/>
                    <a:pt x="1528" y="98"/>
                  </a:cubicBezTo>
                  <a:cubicBezTo>
                    <a:pt x="1542" y="119"/>
                    <a:pt x="1542" y="119"/>
                    <a:pt x="1542" y="119"/>
                  </a:cubicBezTo>
                  <a:cubicBezTo>
                    <a:pt x="1566" y="119"/>
                    <a:pt x="1566" y="119"/>
                    <a:pt x="1566" y="119"/>
                  </a:cubicBezTo>
                  <a:cubicBezTo>
                    <a:pt x="1554" y="100"/>
                    <a:pt x="1554" y="100"/>
                    <a:pt x="1554" y="100"/>
                  </a:cubicBezTo>
                  <a:cubicBezTo>
                    <a:pt x="1549" y="92"/>
                    <a:pt x="1546" y="87"/>
                    <a:pt x="1543" y="84"/>
                  </a:cubicBezTo>
                  <a:cubicBezTo>
                    <a:pt x="1540" y="81"/>
                    <a:pt x="1537" y="79"/>
                    <a:pt x="1532" y="76"/>
                  </a:cubicBezTo>
                  <a:cubicBezTo>
                    <a:pt x="1541" y="75"/>
                    <a:pt x="1547" y="72"/>
                    <a:pt x="1551" y="67"/>
                  </a:cubicBezTo>
                  <a:cubicBezTo>
                    <a:pt x="1556" y="62"/>
                    <a:pt x="1558" y="56"/>
                    <a:pt x="1558" y="49"/>
                  </a:cubicBezTo>
                  <a:cubicBezTo>
                    <a:pt x="1558" y="43"/>
                    <a:pt x="1557" y="38"/>
                    <a:pt x="1554" y="34"/>
                  </a:cubicBezTo>
                  <a:cubicBezTo>
                    <a:pt x="1551" y="29"/>
                    <a:pt x="1547" y="26"/>
                    <a:pt x="1542" y="24"/>
                  </a:cubicBezTo>
                  <a:cubicBezTo>
                    <a:pt x="1538" y="23"/>
                    <a:pt x="1530" y="22"/>
                    <a:pt x="1520" y="22"/>
                  </a:cubicBezTo>
                  <a:cubicBezTo>
                    <a:pt x="1478" y="22"/>
                    <a:pt x="1478" y="22"/>
                    <a:pt x="1478" y="22"/>
                  </a:cubicBezTo>
                  <a:cubicBezTo>
                    <a:pt x="1478" y="119"/>
                    <a:pt x="1478" y="119"/>
                    <a:pt x="1478" y="119"/>
                  </a:cubicBezTo>
                  <a:lnTo>
                    <a:pt x="1498" y="119"/>
                  </a:lnTo>
                  <a:close/>
                  <a:moveTo>
                    <a:pt x="1498" y="38"/>
                  </a:moveTo>
                  <a:cubicBezTo>
                    <a:pt x="1513" y="38"/>
                    <a:pt x="1513" y="38"/>
                    <a:pt x="1513" y="38"/>
                  </a:cubicBezTo>
                  <a:cubicBezTo>
                    <a:pt x="1521" y="38"/>
                    <a:pt x="1526" y="38"/>
                    <a:pt x="1528" y="39"/>
                  </a:cubicBezTo>
                  <a:cubicBezTo>
                    <a:pt x="1531" y="39"/>
                    <a:pt x="1533" y="40"/>
                    <a:pt x="1535" y="42"/>
                  </a:cubicBezTo>
                  <a:cubicBezTo>
                    <a:pt x="1537" y="44"/>
                    <a:pt x="1538" y="47"/>
                    <a:pt x="1538" y="50"/>
                  </a:cubicBezTo>
                  <a:cubicBezTo>
                    <a:pt x="1538" y="53"/>
                    <a:pt x="1537" y="56"/>
                    <a:pt x="1536" y="58"/>
                  </a:cubicBezTo>
                  <a:cubicBezTo>
                    <a:pt x="1534" y="60"/>
                    <a:pt x="1533" y="61"/>
                    <a:pt x="1530" y="62"/>
                  </a:cubicBezTo>
                  <a:cubicBezTo>
                    <a:pt x="1528" y="63"/>
                    <a:pt x="1522" y="63"/>
                    <a:pt x="1513" y="63"/>
                  </a:cubicBezTo>
                  <a:cubicBezTo>
                    <a:pt x="1498" y="63"/>
                    <a:pt x="1498" y="63"/>
                    <a:pt x="1498" y="63"/>
                  </a:cubicBezTo>
                  <a:lnTo>
                    <a:pt x="1498" y="38"/>
                  </a:lnTo>
                  <a:close/>
                  <a:moveTo>
                    <a:pt x="1656" y="119"/>
                  </a:moveTo>
                  <a:cubicBezTo>
                    <a:pt x="1656" y="103"/>
                    <a:pt x="1656" y="103"/>
                    <a:pt x="1656" y="103"/>
                  </a:cubicBezTo>
                  <a:cubicBezTo>
                    <a:pt x="1602" y="103"/>
                    <a:pt x="1602" y="103"/>
                    <a:pt x="1602" y="103"/>
                  </a:cubicBezTo>
                  <a:cubicBezTo>
                    <a:pt x="1602" y="76"/>
                    <a:pt x="1602" y="76"/>
                    <a:pt x="1602" y="76"/>
                  </a:cubicBezTo>
                  <a:cubicBezTo>
                    <a:pt x="1650" y="76"/>
                    <a:pt x="1650" y="76"/>
                    <a:pt x="1650" y="76"/>
                  </a:cubicBezTo>
                  <a:cubicBezTo>
                    <a:pt x="1650" y="60"/>
                    <a:pt x="1650" y="60"/>
                    <a:pt x="1650" y="60"/>
                  </a:cubicBezTo>
                  <a:cubicBezTo>
                    <a:pt x="1602" y="60"/>
                    <a:pt x="1602" y="60"/>
                    <a:pt x="1602" y="60"/>
                  </a:cubicBezTo>
                  <a:cubicBezTo>
                    <a:pt x="1602" y="38"/>
                    <a:pt x="1602" y="38"/>
                    <a:pt x="1602" y="38"/>
                  </a:cubicBezTo>
                  <a:cubicBezTo>
                    <a:pt x="1654" y="38"/>
                    <a:pt x="1654" y="38"/>
                    <a:pt x="1654" y="38"/>
                  </a:cubicBezTo>
                  <a:cubicBezTo>
                    <a:pt x="1654" y="22"/>
                    <a:pt x="1654" y="22"/>
                    <a:pt x="1654" y="22"/>
                  </a:cubicBezTo>
                  <a:cubicBezTo>
                    <a:pt x="1582" y="22"/>
                    <a:pt x="1582" y="22"/>
                    <a:pt x="1582" y="22"/>
                  </a:cubicBezTo>
                  <a:cubicBezTo>
                    <a:pt x="1582" y="119"/>
                    <a:pt x="1582" y="119"/>
                    <a:pt x="1582" y="119"/>
                  </a:cubicBezTo>
                  <a:lnTo>
                    <a:pt x="1656" y="119"/>
                  </a:lnTo>
                  <a:close/>
                  <a:moveTo>
                    <a:pt x="1697" y="22"/>
                  </a:moveTo>
                  <a:cubicBezTo>
                    <a:pt x="1677" y="22"/>
                    <a:pt x="1677" y="22"/>
                    <a:pt x="1677" y="22"/>
                  </a:cubicBezTo>
                  <a:cubicBezTo>
                    <a:pt x="1677" y="119"/>
                    <a:pt x="1677" y="119"/>
                    <a:pt x="1677" y="119"/>
                  </a:cubicBezTo>
                  <a:cubicBezTo>
                    <a:pt x="1697" y="119"/>
                    <a:pt x="1697" y="119"/>
                    <a:pt x="1697" y="119"/>
                  </a:cubicBezTo>
                  <a:lnTo>
                    <a:pt x="1697" y="22"/>
                  </a:lnTo>
                  <a:close/>
                  <a:moveTo>
                    <a:pt x="1776" y="99"/>
                  </a:moveTo>
                  <a:cubicBezTo>
                    <a:pt x="1772" y="102"/>
                    <a:pt x="1767" y="104"/>
                    <a:pt x="1762" y="104"/>
                  </a:cubicBezTo>
                  <a:cubicBezTo>
                    <a:pt x="1755" y="104"/>
                    <a:pt x="1749" y="101"/>
                    <a:pt x="1745" y="96"/>
                  </a:cubicBezTo>
                  <a:cubicBezTo>
                    <a:pt x="1741" y="91"/>
                    <a:pt x="1738" y="82"/>
                    <a:pt x="1738" y="70"/>
                  </a:cubicBezTo>
                  <a:cubicBezTo>
                    <a:pt x="1738" y="58"/>
                    <a:pt x="1741" y="50"/>
                    <a:pt x="1745" y="45"/>
                  </a:cubicBezTo>
                  <a:cubicBezTo>
                    <a:pt x="1750" y="40"/>
                    <a:pt x="1755" y="37"/>
                    <a:pt x="1763" y="37"/>
                  </a:cubicBezTo>
                  <a:cubicBezTo>
                    <a:pt x="1768" y="37"/>
                    <a:pt x="1772" y="38"/>
                    <a:pt x="1776" y="41"/>
                  </a:cubicBezTo>
                  <a:cubicBezTo>
                    <a:pt x="1780" y="44"/>
                    <a:pt x="1782" y="48"/>
                    <a:pt x="1783" y="53"/>
                  </a:cubicBezTo>
                  <a:cubicBezTo>
                    <a:pt x="1802" y="49"/>
                    <a:pt x="1802" y="49"/>
                    <a:pt x="1802" y="49"/>
                  </a:cubicBezTo>
                  <a:cubicBezTo>
                    <a:pt x="1800" y="41"/>
                    <a:pt x="1797" y="35"/>
                    <a:pt x="1793" y="31"/>
                  </a:cubicBezTo>
                  <a:cubicBezTo>
                    <a:pt x="1785" y="24"/>
                    <a:pt x="1775" y="20"/>
                    <a:pt x="1764" y="20"/>
                  </a:cubicBezTo>
                  <a:cubicBezTo>
                    <a:pt x="1750" y="20"/>
                    <a:pt x="1739" y="25"/>
                    <a:pt x="1731" y="34"/>
                  </a:cubicBezTo>
                  <a:cubicBezTo>
                    <a:pt x="1722" y="43"/>
                    <a:pt x="1718" y="55"/>
                    <a:pt x="1718" y="71"/>
                  </a:cubicBezTo>
                  <a:cubicBezTo>
                    <a:pt x="1718" y="87"/>
                    <a:pt x="1722" y="99"/>
                    <a:pt x="1731" y="107"/>
                  </a:cubicBezTo>
                  <a:cubicBezTo>
                    <a:pt x="1739" y="116"/>
                    <a:pt x="1749" y="121"/>
                    <a:pt x="1762" y="121"/>
                  </a:cubicBezTo>
                  <a:cubicBezTo>
                    <a:pt x="1773" y="121"/>
                    <a:pt x="1781" y="118"/>
                    <a:pt x="1788" y="113"/>
                  </a:cubicBezTo>
                  <a:cubicBezTo>
                    <a:pt x="1795" y="108"/>
                    <a:pt x="1800" y="100"/>
                    <a:pt x="1803" y="89"/>
                  </a:cubicBezTo>
                  <a:cubicBezTo>
                    <a:pt x="1784" y="83"/>
                    <a:pt x="1784" y="83"/>
                    <a:pt x="1784" y="83"/>
                  </a:cubicBezTo>
                  <a:cubicBezTo>
                    <a:pt x="1782" y="90"/>
                    <a:pt x="1779" y="96"/>
                    <a:pt x="1776" y="99"/>
                  </a:cubicBezTo>
                  <a:moveTo>
                    <a:pt x="1843" y="119"/>
                  </a:moveTo>
                  <a:cubicBezTo>
                    <a:pt x="1843" y="77"/>
                    <a:pt x="1843" y="77"/>
                    <a:pt x="1843" y="77"/>
                  </a:cubicBezTo>
                  <a:cubicBezTo>
                    <a:pt x="1882" y="77"/>
                    <a:pt x="1882" y="77"/>
                    <a:pt x="1882" y="77"/>
                  </a:cubicBezTo>
                  <a:cubicBezTo>
                    <a:pt x="1882" y="119"/>
                    <a:pt x="1882" y="119"/>
                    <a:pt x="1882" y="119"/>
                  </a:cubicBezTo>
                  <a:cubicBezTo>
                    <a:pt x="1901" y="119"/>
                    <a:pt x="1901" y="119"/>
                    <a:pt x="1901" y="119"/>
                  </a:cubicBezTo>
                  <a:cubicBezTo>
                    <a:pt x="1901" y="22"/>
                    <a:pt x="1901" y="22"/>
                    <a:pt x="1901" y="22"/>
                  </a:cubicBezTo>
                  <a:cubicBezTo>
                    <a:pt x="1882" y="22"/>
                    <a:pt x="1882" y="22"/>
                    <a:pt x="1882" y="22"/>
                  </a:cubicBezTo>
                  <a:cubicBezTo>
                    <a:pt x="1882" y="60"/>
                    <a:pt x="1882" y="60"/>
                    <a:pt x="1882" y="60"/>
                  </a:cubicBezTo>
                  <a:cubicBezTo>
                    <a:pt x="1843" y="60"/>
                    <a:pt x="1843" y="60"/>
                    <a:pt x="1843" y="60"/>
                  </a:cubicBezTo>
                  <a:cubicBezTo>
                    <a:pt x="1843" y="22"/>
                    <a:pt x="1843" y="22"/>
                    <a:pt x="1843" y="22"/>
                  </a:cubicBezTo>
                  <a:cubicBezTo>
                    <a:pt x="1823" y="22"/>
                    <a:pt x="1823" y="22"/>
                    <a:pt x="1823" y="22"/>
                  </a:cubicBezTo>
                  <a:cubicBezTo>
                    <a:pt x="1823" y="119"/>
                    <a:pt x="1823" y="119"/>
                    <a:pt x="1823" y="119"/>
                  </a:cubicBezTo>
                  <a:lnTo>
                    <a:pt x="1843" y="119"/>
                  </a:lnTo>
                  <a:close/>
                  <a:moveTo>
                    <a:pt x="1943" y="94"/>
                  </a:moveTo>
                  <a:cubicBezTo>
                    <a:pt x="1948" y="45"/>
                    <a:pt x="1948" y="45"/>
                    <a:pt x="1948" y="45"/>
                  </a:cubicBezTo>
                  <a:cubicBezTo>
                    <a:pt x="1948" y="22"/>
                    <a:pt x="1948" y="22"/>
                    <a:pt x="1948" y="22"/>
                  </a:cubicBezTo>
                  <a:cubicBezTo>
                    <a:pt x="1928" y="22"/>
                    <a:pt x="1928" y="22"/>
                    <a:pt x="1928" y="22"/>
                  </a:cubicBezTo>
                  <a:cubicBezTo>
                    <a:pt x="1928" y="45"/>
                    <a:pt x="1928" y="45"/>
                    <a:pt x="1928" y="45"/>
                  </a:cubicBezTo>
                  <a:cubicBezTo>
                    <a:pt x="1932" y="94"/>
                    <a:pt x="1932" y="94"/>
                    <a:pt x="1932" y="94"/>
                  </a:cubicBezTo>
                  <a:lnTo>
                    <a:pt x="1943" y="94"/>
                  </a:lnTo>
                  <a:close/>
                  <a:moveTo>
                    <a:pt x="1947" y="100"/>
                  </a:moveTo>
                  <a:cubicBezTo>
                    <a:pt x="1928" y="100"/>
                    <a:pt x="1928" y="100"/>
                    <a:pt x="1928" y="100"/>
                  </a:cubicBezTo>
                  <a:cubicBezTo>
                    <a:pt x="1928" y="119"/>
                    <a:pt x="1928" y="119"/>
                    <a:pt x="1928" y="119"/>
                  </a:cubicBezTo>
                  <a:cubicBezTo>
                    <a:pt x="1947" y="119"/>
                    <a:pt x="1947" y="119"/>
                    <a:pt x="1947" y="119"/>
                  </a:cubicBezTo>
                  <a:lnTo>
                    <a:pt x="1947" y="10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02285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8" y="1308960"/>
            <a:ext cx="11111519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Kurzanleitung PPT-Master (Stand 5.5.2021)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9B0616E-025F-47AD-B729-3523A2F9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298" y="1921289"/>
            <a:ext cx="5411789" cy="405149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9B0616E-025F-47AD-B729-3523A2F96D7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67690" y="1921289"/>
            <a:ext cx="5411789" cy="405149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945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E8AF517A-2D15-4BDF-A205-C5B9F633EC0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32185" y="1892300"/>
            <a:ext cx="11116902" cy="4129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9" y="1308960"/>
            <a:ext cx="11116902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285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E8AF517A-2D15-4BDF-A205-C5B9F633EC0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37569" y="1892300"/>
            <a:ext cx="7515832" cy="4127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9" y="1308960"/>
            <a:ext cx="11116902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5EEB57-3115-4587-9F99-6E29595C11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892300"/>
            <a:ext cx="3455988" cy="4127500"/>
          </a:xfrm>
        </p:spPr>
        <p:txBody>
          <a:bodyPr anchor="ctr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327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217F76D4-9BE0-43D0-AFF8-8E030DDCA566}"/>
              </a:ext>
            </a:extLst>
          </p:cNvPr>
          <p:cNvSpPr/>
          <p:nvPr userDrawn="1"/>
        </p:nvSpPr>
        <p:spPr>
          <a:xfrm>
            <a:off x="0" y="247944"/>
            <a:ext cx="11684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4E8329-4059-4FDD-B7B1-1E915F43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1B09FB-C0E9-4DC4-8093-541BC2F7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2117363-B4BF-4729-9D35-BCEB8C546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9690" y="4886561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33D850AC-C115-4215-9021-8DF6065E3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750" y="5202156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ED4EB8-2FB5-434E-BCAF-F4491CD4C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44402" y="2245235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6AB5B899-CE4C-4F0C-BECB-68E96603C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51538" y="3954371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B7EA2FB4-7A89-43EE-822F-5D8FB9DF47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9689" y="5418373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B79891FF-227A-4BFF-B560-ABAEAA1E4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4750" y="5732283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CD89F972-7D94-4D1E-9C6B-DDAAFF8F18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1538" y="4484498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48801A67-ADFB-4FE3-B7B9-B1E4816765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44402" y="2780562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43789760-7B61-4EB3-8B55-3180C3EA1A1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981211" cy="6858000"/>
          </a:xfrm>
          <a:custGeom>
            <a:avLst/>
            <a:gdLst>
              <a:gd name="connsiteX0" fmla="*/ 9654737 w 9981211"/>
              <a:gd name="connsiteY0" fmla="*/ 0 h 6858000"/>
              <a:gd name="connsiteX1" fmla="*/ 9981211 w 9981211"/>
              <a:gd name="connsiteY1" fmla="*/ 0 h 6858000"/>
              <a:gd name="connsiteX2" fmla="*/ 8390950 w 9981211"/>
              <a:gd name="connsiteY2" fmla="*/ 6858000 h 6858000"/>
              <a:gd name="connsiteX3" fmla="*/ 8063373 w 9981211"/>
              <a:gd name="connsiteY3" fmla="*/ 6858000 h 6858000"/>
              <a:gd name="connsiteX4" fmla="*/ 8411256 w 9981211"/>
              <a:gd name="connsiteY4" fmla="*/ 5360533 h 6858000"/>
              <a:gd name="connsiteX5" fmla="*/ 0 w 9981211"/>
              <a:gd name="connsiteY5" fmla="*/ 4201683 h 6858000"/>
              <a:gd name="connsiteX6" fmla="*/ 0 w 9981211"/>
              <a:gd name="connsiteY6" fmla="*/ 3881425 h 6858000"/>
              <a:gd name="connsiteX7" fmla="*/ 8484281 w 9981211"/>
              <a:gd name="connsiteY7" fmla="*/ 5049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1211" h="6858000">
                <a:moveTo>
                  <a:pt x="9654737" y="0"/>
                </a:moveTo>
                <a:lnTo>
                  <a:pt x="9981211" y="0"/>
                </a:lnTo>
                <a:lnTo>
                  <a:pt x="8390950" y="6858000"/>
                </a:lnTo>
                <a:lnTo>
                  <a:pt x="8063373" y="6858000"/>
                </a:lnTo>
                <a:lnTo>
                  <a:pt x="8411256" y="5360533"/>
                </a:lnTo>
                <a:lnTo>
                  <a:pt x="0" y="4201683"/>
                </a:lnTo>
                <a:lnTo>
                  <a:pt x="0" y="3881425"/>
                </a:lnTo>
                <a:lnTo>
                  <a:pt x="8484281" y="5049383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16" name="Bildplatzhalter 40">
            <a:extLst>
              <a:ext uri="{FF2B5EF4-FFF2-40B4-BE49-F238E27FC236}">
                <a16:creationId xmlns:a16="http://schemas.microsoft.com/office/drawing/2014/main" id="{C4F5A3EF-D7DA-4908-9B1A-C28E39929B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1"/>
            <a:ext cx="9654737" cy="5049383"/>
          </a:xfrm>
          <a:custGeom>
            <a:avLst/>
            <a:gdLst>
              <a:gd name="connsiteX0" fmla="*/ 0 w 9654737"/>
              <a:gd name="connsiteY0" fmla="*/ 0 h 5049383"/>
              <a:gd name="connsiteX1" fmla="*/ 9654737 w 9654737"/>
              <a:gd name="connsiteY1" fmla="*/ 0 h 5049383"/>
              <a:gd name="connsiteX2" fmla="*/ 8484281 w 9654737"/>
              <a:gd name="connsiteY2" fmla="*/ 5049383 h 5049383"/>
              <a:gd name="connsiteX3" fmla="*/ 0 w 9654737"/>
              <a:gd name="connsiteY3" fmla="*/ 3881425 h 504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737" h="5049383">
                <a:moveTo>
                  <a:pt x="0" y="0"/>
                </a:moveTo>
                <a:lnTo>
                  <a:pt x="9654737" y="0"/>
                </a:lnTo>
                <a:lnTo>
                  <a:pt x="8484281" y="5049383"/>
                </a:lnTo>
                <a:lnTo>
                  <a:pt x="0" y="388142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64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c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>
            <a:extLst>
              <a:ext uri="{FF2B5EF4-FFF2-40B4-BE49-F238E27FC236}">
                <a16:creationId xmlns:a16="http://schemas.microsoft.com/office/drawing/2014/main" id="{B302091F-F7B0-4E5A-A798-186F1AB765B6}"/>
              </a:ext>
            </a:extLst>
          </p:cNvPr>
          <p:cNvSpPr/>
          <p:nvPr userDrawn="1"/>
        </p:nvSpPr>
        <p:spPr>
          <a:xfrm>
            <a:off x="0" y="247944"/>
            <a:ext cx="11684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6EC7DD8F-E048-4C19-9AF1-22B1DFC0B66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" y="1"/>
            <a:ext cx="9654737" cy="5049383"/>
          </a:xfrm>
          <a:custGeom>
            <a:avLst/>
            <a:gdLst>
              <a:gd name="connsiteX0" fmla="*/ 0 w 9654737"/>
              <a:gd name="connsiteY0" fmla="*/ 0 h 5049383"/>
              <a:gd name="connsiteX1" fmla="*/ 9654737 w 9654737"/>
              <a:gd name="connsiteY1" fmla="*/ 0 h 5049383"/>
              <a:gd name="connsiteX2" fmla="*/ 8484281 w 9654737"/>
              <a:gd name="connsiteY2" fmla="*/ 5049383 h 5049383"/>
              <a:gd name="connsiteX3" fmla="*/ 0 w 9654737"/>
              <a:gd name="connsiteY3" fmla="*/ 3881425 h 504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737" h="5049383">
                <a:moveTo>
                  <a:pt x="0" y="0"/>
                </a:moveTo>
                <a:lnTo>
                  <a:pt x="9654737" y="0"/>
                </a:lnTo>
                <a:lnTo>
                  <a:pt x="8484281" y="5049383"/>
                </a:lnTo>
                <a:lnTo>
                  <a:pt x="0" y="388142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4E8329-4059-4FDD-B7B1-1E915F43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1B09FB-C0E9-4DC4-8093-541BC2F7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2117363-B4BF-4729-9D35-BCEB8C546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690" y="4686300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33D850AC-C115-4215-9021-8DF6065E3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750" y="5001895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6298A9C-10CA-4A39-858C-A342750048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7810" y="5369114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ED4EB8-2FB5-434E-BCAF-F4491CD4C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16490" y="1093182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6AB5B899-CE4C-4F0C-BECB-68E96603C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23626" y="2802318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99262291-ADBD-4453-A5F0-4C85E3C9F5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3510" y="4517419"/>
            <a:ext cx="2075510" cy="520700"/>
          </a:xfrm>
        </p:spPr>
        <p:txBody>
          <a:bodyPr bIns="0" anchor="b"/>
          <a:lstStyle>
            <a:lvl1pPr marL="0" indent="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all" baseline="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</a:t>
            </a:r>
          </a:p>
          <a:p>
            <a:pPr lvl="0"/>
            <a:r>
              <a:rPr lang="de-DE"/>
              <a:t>HINZUFÜGEN</a:t>
            </a:r>
            <a:endParaRPr lang="de-AT"/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B7EA2FB4-7A89-43EE-822F-5D8FB9DF47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689" y="5218112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B79891FF-227A-4BFF-B560-ABAEAA1E4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52750" y="5532022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7" name="Textplatzhalter 18">
            <a:extLst>
              <a:ext uri="{FF2B5EF4-FFF2-40B4-BE49-F238E27FC236}">
                <a16:creationId xmlns:a16="http://schemas.microsoft.com/office/drawing/2014/main" id="{962CAF52-114E-434F-9AC5-20B885C632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37810" y="5908668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8" name="Textplatzhalter 18">
            <a:extLst>
              <a:ext uri="{FF2B5EF4-FFF2-40B4-BE49-F238E27FC236}">
                <a16:creationId xmlns:a16="http://schemas.microsoft.com/office/drawing/2014/main" id="{F5A065B3-361A-4DDE-8351-3183738EB6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33510" y="5047546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CD89F972-7D94-4D1E-9C6B-DDAAFF8F18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23626" y="3332445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48801A67-ADFB-4FE3-B7B9-B1E4816765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16490" y="1628509"/>
            <a:ext cx="2075510" cy="671702"/>
          </a:xfr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cap="none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  <a:endParaRPr lang="de-AT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43789760-7B61-4EB3-8B55-3180C3EA1A1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981211" cy="6858000"/>
          </a:xfrm>
          <a:custGeom>
            <a:avLst/>
            <a:gdLst>
              <a:gd name="connsiteX0" fmla="*/ 9654737 w 9981211"/>
              <a:gd name="connsiteY0" fmla="*/ 0 h 6858000"/>
              <a:gd name="connsiteX1" fmla="*/ 9981211 w 9981211"/>
              <a:gd name="connsiteY1" fmla="*/ 0 h 6858000"/>
              <a:gd name="connsiteX2" fmla="*/ 8390950 w 9981211"/>
              <a:gd name="connsiteY2" fmla="*/ 6858000 h 6858000"/>
              <a:gd name="connsiteX3" fmla="*/ 8063373 w 9981211"/>
              <a:gd name="connsiteY3" fmla="*/ 6858000 h 6858000"/>
              <a:gd name="connsiteX4" fmla="*/ 8411256 w 9981211"/>
              <a:gd name="connsiteY4" fmla="*/ 5360533 h 6858000"/>
              <a:gd name="connsiteX5" fmla="*/ 0 w 9981211"/>
              <a:gd name="connsiteY5" fmla="*/ 4201683 h 6858000"/>
              <a:gd name="connsiteX6" fmla="*/ 0 w 9981211"/>
              <a:gd name="connsiteY6" fmla="*/ 3881425 h 6858000"/>
              <a:gd name="connsiteX7" fmla="*/ 8484281 w 9981211"/>
              <a:gd name="connsiteY7" fmla="*/ 5049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1211" h="6858000">
                <a:moveTo>
                  <a:pt x="9654737" y="0"/>
                </a:moveTo>
                <a:lnTo>
                  <a:pt x="9981211" y="0"/>
                </a:lnTo>
                <a:lnTo>
                  <a:pt x="8390950" y="6858000"/>
                </a:lnTo>
                <a:lnTo>
                  <a:pt x="8063373" y="6858000"/>
                </a:lnTo>
                <a:lnTo>
                  <a:pt x="8411256" y="5360533"/>
                </a:lnTo>
                <a:lnTo>
                  <a:pt x="0" y="4201683"/>
                </a:lnTo>
                <a:lnTo>
                  <a:pt x="0" y="3881425"/>
                </a:lnTo>
                <a:lnTo>
                  <a:pt x="8484281" y="5049383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3242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3F5CCC-55F9-43B4-9622-0FC5BC16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8A17EA-728B-4BB5-AE6A-DC2343E9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3956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 mit Fussze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3F5CCC-55F9-43B4-9622-0FC5BC16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8A17EA-728B-4BB5-AE6A-DC2343E9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t>‹Nr.›</a:t>
            </a:fld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21CCDB-B3F8-4890-A9AF-F198003E0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757" y="6255077"/>
            <a:ext cx="1746000" cy="1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mit Kopfze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21CCDB-B3F8-4890-A9AF-F198003E0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757" y="6255077"/>
            <a:ext cx="1746000" cy="192501"/>
          </a:xfrm>
          <a:prstGeom prst="rect">
            <a:avLst/>
          </a:prstGeom>
        </p:spPr>
      </p:pic>
      <p:sp>
        <p:nvSpPr>
          <p:cNvPr id="6" name="Freihandform: Form 28">
            <a:extLst>
              <a:ext uri="{FF2B5EF4-FFF2-40B4-BE49-F238E27FC236}">
                <a16:creationId xmlns:a16="http://schemas.microsoft.com/office/drawing/2014/main" id="{08082D0E-2451-4C45-98A6-1CE7D46322D1}"/>
              </a:ext>
            </a:extLst>
          </p:cNvPr>
          <p:cNvSpPr/>
          <p:nvPr userDrawn="1"/>
        </p:nvSpPr>
        <p:spPr>
          <a:xfrm>
            <a:off x="0" y="409575"/>
            <a:ext cx="621506" cy="297435"/>
          </a:xfrm>
          <a:custGeom>
            <a:avLst/>
            <a:gdLst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297435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0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8" fmla="*/ 0 w 621506"/>
              <a:gd name="connsiteY8" fmla="*/ 0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5 w 621506"/>
              <a:gd name="connsiteY2" fmla="*/ 0 h 297435"/>
              <a:gd name="connsiteX3" fmla="*/ 0 w 621506"/>
              <a:gd name="connsiteY3" fmla="*/ 0 h 297435"/>
              <a:gd name="connsiteX4" fmla="*/ 621505 w 621506"/>
              <a:gd name="connsiteY4" fmla="*/ 0 h 297435"/>
              <a:gd name="connsiteX5" fmla="*/ 410542 w 621506"/>
              <a:gd name="connsiteY5" fmla="*/ 297435 h 297435"/>
              <a:gd name="connsiteX6" fmla="*/ 0 w 621506"/>
              <a:gd name="connsiteY6" fmla="*/ 297435 h 297435"/>
              <a:gd name="connsiteX7" fmla="*/ 0 w 621506"/>
              <a:gd name="connsiteY7" fmla="*/ 0 h 2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506" h="297435">
                <a:moveTo>
                  <a:pt x="621505" y="0"/>
                </a:moveTo>
                <a:lnTo>
                  <a:pt x="621506" y="0"/>
                </a:lnTo>
                <a:lnTo>
                  <a:pt x="621505" y="0"/>
                </a:lnTo>
                <a:close/>
                <a:moveTo>
                  <a:pt x="0" y="0"/>
                </a:moveTo>
                <a:lnTo>
                  <a:pt x="621505" y="0"/>
                </a:lnTo>
                <a:lnTo>
                  <a:pt x="410542" y="297435"/>
                </a:lnTo>
                <a:lnTo>
                  <a:pt x="0" y="2974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A0A71F0-9349-4CFE-9C84-BEA3EE3B830A}"/>
              </a:ext>
            </a:extLst>
          </p:cNvPr>
          <p:cNvSpPr/>
          <p:nvPr userDrawn="1"/>
        </p:nvSpPr>
        <p:spPr>
          <a:xfrm>
            <a:off x="9750427" y="6061359"/>
            <a:ext cx="2187573" cy="398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785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575789D3-96FB-4349-8BAB-817657447EA9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custGeom>
            <a:avLst/>
            <a:gdLst>
              <a:gd name="connsiteX0" fmla="*/ 8153399 w 8153400"/>
              <a:gd name="connsiteY0" fmla="*/ 0 h 6858000"/>
              <a:gd name="connsiteX1" fmla="*/ 8153400 w 8153400"/>
              <a:gd name="connsiteY1" fmla="*/ 0 h 6858000"/>
              <a:gd name="connsiteX2" fmla="*/ 8153400 w 8153400"/>
              <a:gd name="connsiteY2" fmla="*/ 6858000 h 6858000"/>
              <a:gd name="connsiteX3" fmla="*/ 8153399 w 8153400"/>
              <a:gd name="connsiteY3" fmla="*/ 6858000 h 6858000"/>
              <a:gd name="connsiteX4" fmla="*/ 0 w 8153400"/>
              <a:gd name="connsiteY4" fmla="*/ 0 h 6858000"/>
              <a:gd name="connsiteX5" fmla="*/ 8153399 w 8153400"/>
              <a:gd name="connsiteY5" fmla="*/ 0 h 6858000"/>
              <a:gd name="connsiteX6" fmla="*/ 3305174 w 8153400"/>
              <a:gd name="connsiteY6" fmla="*/ 6858000 h 6858000"/>
              <a:gd name="connsiteX7" fmla="*/ 0 w 8153400"/>
              <a:gd name="connsiteY7" fmla="*/ 6858000 h 6858000"/>
              <a:gd name="connsiteX0" fmla="*/ 8153399 w 8153400"/>
              <a:gd name="connsiteY0" fmla="*/ 0 h 6858000"/>
              <a:gd name="connsiteX1" fmla="*/ 8153400 w 8153400"/>
              <a:gd name="connsiteY1" fmla="*/ 0 h 6858000"/>
              <a:gd name="connsiteX2" fmla="*/ 8153400 w 8153400"/>
              <a:gd name="connsiteY2" fmla="*/ 6858000 h 6858000"/>
              <a:gd name="connsiteX3" fmla="*/ 8153399 w 8153400"/>
              <a:gd name="connsiteY3" fmla="*/ 0 h 6858000"/>
              <a:gd name="connsiteX4" fmla="*/ 0 w 8153400"/>
              <a:gd name="connsiteY4" fmla="*/ 0 h 6858000"/>
              <a:gd name="connsiteX5" fmla="*/ 8153399 w 8153400"/>
              <a:gd name="connsiteY5" fmla="*/ 0 h 6858000"/>
              <a:gd name="connsiteX6" fmla="*/ 3305174 w 8153400"/>
              <a:gd name="connsiteY6" fmla="*/ 6858000 h 6858000"/>
              <a:gd name="connsiteX7" fmla="*/ 0 w 8153400"/>
              <a:gd name="connsiteY7" fmla="*/ 6858000 h 6858000"/>
              <a:gd name="connsiteX8" fmla="*/ 0 w 8153400"/>
              <a:gd name="connsiteY8" fmla="*/ 0 h 6858000"/>
              <a:gd name="connsiteX0" fmla="*/ 8153399 w 8153400"/>
              <a:gd name="connsiteY0" fmla="*/ 0 h 6858000"/>
              <a:gd name="connsiteX1" fmla="*/ 8153400 w 8153400"/>
              <a:gd name="connsiteY1" fmla="*/ 0 h 6858000"/>
              <a:gd name="connsiteX2" fmla="*/ 8153399 w 8153400"/>
              <a:gd name="connsiteY2" fmla="*/ 0 h 6858000"/>
              <a:gd name="connsiteX3" fmla="*/ 0 w 8153400"/>
              <a:gd name="connsiteY3" fmla="*/ 0 h 6858000"/>
              <a:gd name="connsiteX4" fmla="*/ 8153399 w 8153400"/>
              <a:gd name="connsiteY4" fmla="*/ 0 h 6858000"/>
              <a:gd name="connsiteX5" fmla="*/ 3305174 w 8153400"/>
              <a:gd name="connsiteY5" fmla="*/ 6858000 h 6858000"/>
              <a:gd name="connsiteX6" fmla="*/ 0 w 8153400"/>
              <a:gd name="connsiteY6" fmla="*/ 6858000 h 6858000"/>
              <a:gd name="connsiteX7" fmla="*/ 0 w 81534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3400" h="6858000">
                <a:moveTo>
                  <a:pt x="8153399" y="0"/>
                </a:moveTo>
                <a:lnTo>
                  <a:pt x="8153400" y="0"/>
                </a:lnTo>
                <a:lnTo>
                  <a:pt x="8153399" y="0"/>
                </a:lnTo>
                <a:close/>
                <a:moveTo>
                  <a:pt x="0" y="0"/>
                </a:moveTo>
                <a:lnTo>
                  <a:pt x="8153399" y="0"/>
                </a:lnTo>
                <a:lnTo>
                  <a:pt x="330517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74CE1BF-B740-418C-AC95-A57875661C88}"/>
              </a:ext>
            </a:extLst>
          </p:cNvPr>
          <p:cNvSpPr/>
          <p:nvPr userDrawn="1"/>
        </p:nvSpPr>
        <p:spPr>
          <a:xfrm>
            <a:off x="7924800" y="5667233"/>
            <a:ext cx="3933371" cy="81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CD9082-5803-4839-90C3-45B1E3BC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28" y="1308960"/>
            <a:ext cx="5755372" cy="3016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15CC4FC-0348-4B58-9B99-515B2ED841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5745163"/>
            <a:ext cx="3595688" cy="741362"/>
            <a:chOff x="5088" y="3619"/>
            <a:chExt cx="2265" cy="467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064EA83F-EB8A-4BD1-B925-E20930D83E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6BBB0B6-1719-4065-B26C-94E830CF09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66F73C5-C2C5-4D8E-B8B6-AB2EA36E64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F02D4C61-7B72-4E60-9684-972D7E1603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4B2ADD57-7748-428E-A86C-81197F6F6D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A642F441-E762-46B9-8E1A-4ECAE96657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B1D959F-0E1B-42D4-8912-F9DD83EE93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E48C78E-B370-43A0-B709-CF20F5C08A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70934E9-71F2-4C2D-BD84-185E4BB7D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D476C2F1-7EAE-4FAA-AA7E-A483094A73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4FF5EAA0-0532-49DE-ABE0-9E0B2D0850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0AF3DCD-54A2-44F0-8C1E-2F1396FF27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EE70DA59-139D-466C-BD1C-FCA8A2AE11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6556281F-3CF3-431F-A460-451D2FA03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DACAC847-4C3C-42B1-A5D2-1C16679FB0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39" y="3969"/>
              <a:ext cx="1614" cy="117"/>
            </a:xfrm>
            <a:custGeom>
              <a:avLst/>
              <a:gdLst>
                <a:gd name="T0" fmla="*/ 20 w 1948"/>
                <a:gd name="T1" fmla="*/ 69 h 141"/>
                <a:gd name="T2" fmla="*/ 76 w 1948"/>
                <a:gd name="T3" fmla="*/ 28 h 141"/>
                <a:gd name="T4" fmla="*/ 23 w 1948"/>
                <a:gd name="T5" fmla="*/ 114 h 141"/>
                <a:gd name="T6" fmla="*/ 48 w 1948"/>
                <a:gd name="T7" fmla="*/ 83 h 141"/>
                <a:gd name="T8" fmla="*/ 153 w 1948"/>
                <a:gd name="T9" fmla="*/ 121 h 141"/>
                <a:gd name="T10" fmla="*/ 171 w 1948"/>
                <a:gd name="T11" fmla="*/ 22 h 141"/>
                <a:gd name="T12" fmla="*/ 134 w 1948"/>
                <a:gd name="T13" fmla="*/ 91 h 141"/>
                <a:gd name="T14" fmla="*/ 257 w 1948"/>
                <a:gd name="T15" fmla="*/ 38 h 141"/>
                <a:gd name="T16" fmla="*/ 238 w 1948"/>
                <a:gd name="T17" fmla="*/ 119 h 141"/>
                <a:gd name="T18" fmla="*/ 372 w 1948"/>
                <a:gd name="T19" fmla="*/ 76 h 141"/>
                <a:gd name="T20" fmla="*/ 303 w 1948"/>
                <a:gd name="T21" fmla="*/ 22 h 141"/>
                <a:gd name="T22" fmla="*/ 497 w 1948"/>
                <a:gd name="T23" fmla="*/ 61 h 141"/>
                <a:gd name="T24" fmla="*/ 437 w 1948"/>
                <a:gd name="T25" fmla="*/ 119 h 141"/>
                <a:gd name="T26" fmla="*/ 537 w 1948"/>
                <a:gd name="T27" fmla="*/ 97 h 141"/>
                <a:gd name="T28" fmla="*/ 556 w 1948"/>
                <a:gd name="T29" fmla="*/ 45 h 141"/>
                <a:gd name="T30" fmla="*/ 679 w 1948"/>
                <a:gd name="T31" fmla="*/ 119 h 141"/>
                <a:gd name="T32" fmla="*/ 641 w 1948"/>
                <a:gd name="T33" fmla="*/ 22 h 141"/>
                <a:gd name="T34" fmla="*/ 748 w 1948"/>
                <a:gd name="T35" fmla="*/ 78 h 141"/>
                <a:gd name="T36" fmla="*/ 800 w 1948"/>
                <a:gd name="T37" fmla="*/ 100 h 141"/>
                <a:gd name="T38" fmla="*/ 789 w 1948"/>
                <a:gd name="T39" fmla="*/ 24 h 141"/>
                <a:gd name="T40" fmla="*/ 760 w 1948"/>
                <a:gd name="T41" fmla="*/ 38 h 141"/>
                <a:gd name="T42" fmla="*/ 759 w 1948"/>
                <a:gd name="T43" fmla="*/ 63 h 141"/>
                <a:gd name="T44" fmla="*/ 897 w 1948"/>
                <a:gd name="T45" fmla="*/ 22 h 141"/>
                <a:gd name="T46" fmla="*/ 905 w 1948"/>
                <a:gd name="T47" fmla="*/ 119 h 141"/>
                <a:gd name="T48" fmla="*/ 922 w 1948"/>
                <a:gd name="T49" fmla="*/ 126 h 141"/>
                <a:gd name="T50" fmla="*/ 1030 w 1948"/>
                <a:gd name="T51" fmla="*/ 121 h 141"/>
                <a:gd name="T52" fmla="*/ 996 w 1948"/>
                <a:gd name="T53" fmla="*/ 33 h 141"/>
                <a:gd name="T54" fmla="*/ 1049 w 1948"/>
                <a:gd name="T55" fmla="*/ 45 h 141"/>
                <a:gd name="T56" fmla="*/ 1010 w 1948"/>
                <a:gd name="T57" fmla="*/ 45 h 141"/>
                <a:gd name="T58" fmla="*/ 1051 w 1948"/>
                <a:gd name="T59" fmla="*/ 0 h 141"/>
                <a:gd name="T60" fmla="*/ 1132 w 1948"/>
                <a:gd name="T61" fmla="*/ 121 h 141"/>
                <a:gd name="T62" fmla="*/ 1135 w 1948"/>
                <a:gd name="T63" fmla="*/ 58 h 141"/>
                <a:gd name="T64" fmla="*/ 1149 w 1948"/>
                <a:gd name="T65" fmla="*/ 50 h 141"/>
                <a:gd name="T66" fmla="*/ 1095 w 1948"/>
                <a:gd name="T67" fmla="*/ 47 h 141"/>
                <a:gd name="T68" fmla="*/ 1147 w 1948"/>
                <a:gd name="T69" fmla="*/ 100 h 141"/>
                <a:gd name="T70" fmla="*/ 1233 w 1948"/>
                <a:gd name="T71" fmla="*/ 119 h 141"/>
                <a:gd name="T72" fmla="*/ 1213 w 1948"/>
                <a:gd name="T73" fmla="*/ 38 h 141"/>
                <a:gd name="T74" fmla="*/ 1299 w 1948"/>
                <a:gd name="T75" fmla="*/ 76 h 141"/>
                <a:gd name="T76" fmla="*/ 1351 w 1948"/>
                <a:gd name="T77" fmla="*/ 22 h 141"/>
                <a:gd name="T78" fmla="*/ 1399 w 1948"/>
                <a:gd name="T79" fmla="*/ 78 h 141"/>
                <a:gd name="T80" fmla="*/ 1450 w 1948"/>
                <a:gd name="T81" fmla="*/ 100 h 141"/>
                <a:gd name="T82" fmla="*/ 1439 w 1948"/>
                <a:gd name="T83" fmla="*/ 24 h 141"/>
                <a:gd name="T84" fmla="*/ 1410 w 1948"/>
                <a:gd name="T85" fmla="*/ 38 h 141"/>
                <a:gd name="T86" fmla="*/ 1409 w 1948"/>
                <a:gd name="T87" fmla="*/ 63 h 141"/>
                <a:gd name="T88" fmla="*/ 1512 w 1948"/>
                <a:gd name="T89" fmla="*/ 80 h 141"/>
                <a:gd name="T90" fmla="*/ 1543 w 1948"/>
                <a:gd name="T91" fmla="*/ 84 h 141"/>
                <a:gd name="T92" fmla="*/ 1520 w 1948"/>
                <a:gd name="T93" fmla="*/ 22 h 141"/>
                <a:gd name="T94" fmla="*/ 1528 w 1948"/>
                <a:gd name="T95" fmla="*/ 39 h 141"/>
                <a:gd name="T96" fmla="*/ 1498 w 1948"/>
                <a:gd name="T97" fmla="*/ 63 h 141"/>
                <a:gd name="T98" fmla="*/ 1650 w 1948"/>
                <a:gd name="T99" fmla="*/ 76 h 141"/>
                <a:gd name="T100" fmla="*/ 1582 w 1948"/>
                <a:gd name="T101" fmla="*/ 22 h 141"/>
                <a:gd name="T102" fmla="*/ 1697 w 1948"/>
                <a:gd name="T103" fmla="*/ 119 h 141"/>
                <a:gd name="T104" fmla="*/ 1745 w 1948"/>
                <a:gd name="T105" fmla="*/ 45 h 141"/>
                <a:gd name="T106" fmla="*/ 1764 w 1948"/>
                <a:gd name="T107" fmla="*/ 20 h 141"/>
                <a:gd name="T108" fmla="*/ 1803 w 1948"/>
                <a:gd name="T109" fmla="*/ 89 h 141"/>
                <a:gd name="T110" fmla="*/ 1882 w 1948"/>
                <a:gd name="T111" fmla="*/ 119 h 141"/>
                <a:gd name="T112" fmla="*/ 1843 w 1948"/>
                <a:gd name="T113" fmla="*/ 22 h 141"/>
                <a:gd name="T114" fmla="*/ 1948 w 1948"/>
                <a:gd name="T115" fmla="*/ 22 h 141"/>
                <a:gd name="T116" fmla="*/ 1928 w 1948"/>
                <a:gd name="T117" fmla="*/ 10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8" h="141">
                  <a:moveTo>
                    <a:pt x="71" y="83"/>
                  </a:moveTo>
                  <a:cubicBezTo>
                    <a:pt x="71" y="96"/>
                    <a:pt x="71" y="96"/>
                    <a:pt x="71" y="96"/>
                  </a:cubicBezTo>
                  <a:cubicBezTo>
                    <a:pt x="68" y="98"/>
                    <a:pt x="64" y="100"/>
                    <a:pt x="60" y="101"/>
                  </a:cubicBezTo>
                  <a:cubicBezTo>
                    <a:pt x="56" y="103"/>
                    <a:pt x="52" y="104"/>
                    <a:pt x="48" y="104"/>
                  </a:cubicBezTo>
                  <a:cubicBezTo>
                    <a:pt x="40" y="104"/>
                    <a:pt x="33" y="101"/>
                    <a:pt x="28" y="95"/>
                  </a:cubicBezTo>
                  <a:cubicBezTo>
                    <a:pt x="23" y="89"/>
                    <a:pt x="20" y="81"/>
                    <a:pt x="20" y="69"/>
                  </a:cubicBezTo>
                  <a:cubicBezTo>
                    <a:pt x="20" y="59"/>
                    <a:pt x="23" y="51"/>
                    <a:pt x="28" y="45"/>
                  </a:cubicBezTo>
                  <a:cubicBezTo>
                    <a:pt x="33" y="40"/>
                    <a:pt x="40" y="37"/>
                    <a:pt x="48" y="37"/>
                  </a:cubicBezTo>
                  <a:cubicBezTo>
                    <a:pt x="54" y="37"/>
                    <a:pt x="59" y="38"/>
                    <a:pt x="62" y="41"/>
                  </a:cubicBezTo>
                  <a:cubicBezTo>
                    <a:pt x="66" y="44"/>
                    <a:pt x="69" y="48"/>
                    <a:pt x="70" y="52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0"/>
                    <a:pt x="83" y="33"/>
                    <a:pt x="76" y="28"/>
                  </a:cubicBezTo>
                  <a:cubicBezTo>
                    <a:pt x="70" y="23"/>
                    <a:pt x="60" y="20"/>
                    <a:pt x="48" y="20"/>
                  </a:cubicBezTo>
                  <a:cubicBezTo>
                    <a:pt x="39" y="20"/>
                    <a:pt x="31" y="22"/>
                    <a:pt x="25" y="25"/>
                  </a:cubicBezTo>
                  <a:cubicBezTo>
                    <a:pt x="17" y="29"/>
                    <a:pt x="11" y="35"/>
                    <a:pt x="6" y="43"/>
                  </a:cubicBezTo>
                  <a:cubicBezTo>
                    <a:pt x="2" y="51"/>
                    <a:pt x="0" y="60"/>
                    <a:pt x="0" y="70"/>
                  </a:cubicBezTo>
                  <a:cubicBezTo>
                    <a:pt x="0" y="79"/>
                    <a:pt x="2" y="88"/>
                    <a:pt x="6" y="96"/>
                  </a:cubicBezTo>
                  <a:cubicBezTo>
                    <a:pt x="9" y="104"/>
                    <a:pt x="15" y="110"/>
                    <a:pt x="23" y="114"/>
                  </a:cubicBezTo>
                  <a:cubicBezTo>
                    <a:pt x="30" y="119"/>
                    <a:pt x="39" y="121"/>
                    <a:pt x="49" y="121"/>
                  </a:cubicBezTo>
                  <a:cubicBezTo>
                    <a:pt x="57" y="121"/>
                    <a:pt x="65" y="119"/>
                    <a:pt x="73" y="116"/>
                  </a:cubicBezTo>
                  <a:cubicBezTo>
                    <a:pt x="81" y="113"/>
                    <a:pt x="87" y="110"/>
                    <a:pt x="91" y="10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83"/>
                    <a:pt x="48" y="83"/>
                    <a:pt x="48" y="83"/>
                  </a:cubicBezTo>
                  <a:lnTo>
                    <a:pt x="71" y="83"/>
                  </a:lnTo>
                  <a:close/>
                  <a:moveTo>
                    <a:pt x="114" y="74"/>
                  </a:moveTo>
                  <a:cubicBezTo>
                    <a:pt x="114" y="85"/>
                    <a:pt x="114" y="93"/>
                    <a:pt x="116" y="98"/>
                  </a:cubicBezTo>
                  <a:cubicBezTo>
                    <a:pt x="116" y="102"/>
                    <a:pt x="118" y="106"/>
                    <a:pt x="121" y="109"/>
                  </a:cubicBezTo>
                  <a:cubicBezTo>
                    <a:pt x="124" y="113"/>
                    <a:pt x="128" y="115"/>
                    <a:pt x="132" y="117"/>
                  </a:cubicBezTo>
                  <a:cubicBezTo>
                    <a:pt x="137" y="120"/>
                    <a:pt x="144" y="121"/>
                    <a:pt x="153" y="121"/>
                  </a:cubicBezTo>
                  <a:cubicBezTo>
                    <a:pt x="161" y="121"/>
                    <a:pt x="167" y="120"/>
                    <a:pt x="172" y="118"/>
                  </a:cubicBezTo>
                  <a:cubicBezTo>
                    <a:pt x="177" y="116"/>
                    <a:pt x="181" y="113"/>
                    <a:pt x="184" y="110"/>
                  </a:cubicBezTo>
                  <a:cubicBezTo>
                    <a:pt x="186" y="106"/>
                    <a:pt x="188" y="102"/>
                    <a:pt x="189" y="98"/>
                  </a:cubicBezTo>
                  <a:cubicBezTo>
                    <a:pt x="191" y="93"/>
                    <a:pt x="191" y="85"/>
                    <a:pt x="191" y="73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3"/>
                    <a:pt x="171" y="89"/>
                    <a:pt x="171" y="92"/>
                  </a:cubicBezTo>
                  <a:cubicBezTo>
                    <a:pt x="170" y="95"/>
                    <a:pt x="168" y="98"/>
                    <a:pt x="165" y="100"/>
                  </a:cubicBezTo>
                  <a:cubicBezTo>
                    <a:pt x="163" y="103"/>
                    <a:pt x="158" y="104"/>
                    <a:pt x="153" y="104"/>
                  </a:cubicBezTo>
                  <a:cubicBezTo>
                    <a:pt x="147" y="104"/>
                    <a:pt x="143" y="103"/>
                    <a:pt x="140" y="100"/>
                  </a:cubicBezTo>
                  <a:cubicBezTo>
                    <a:pt x="137" y="98"/>
                    <a:pt x="135" y="95"/>
                    <a:pt x="134" y="91"/>
                  </a:cubicBezTo>
                  <a:cubicBezTo>
                    <a:pt x="133" y="88"/>
                    <a:pt x="133" y="83"/>
                    <a:pt x="133" y="7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4" y="22"/>
                    <a:pt x="114" y="22"/>
                    <a:pt x="114" y="22"/>
                  </a:cubicBezTo>
                  <a:lnTo>
                    <a:pt x="114" y="74"/>
                  </a:lnTo>
                  <a:close/>
                  <a:moveTo>
                    <a:pt x="257" y="119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22"/>
                    <a:pt x="286" y="22"/>
                    <a:pt x="286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119"/>
                    <a:pt x="238" y="119"/>
                    <a:pt x="238" y="119"/>
                  </a:cubicBezTo>
                  <a:lnTo>
                    <a:pt x="257" y="119"/>
                  </a:lnTo>
                  <a:close/>
                  <a:moveTo>
                    <a:pt x="377" y="119"/>
                  </a:moveTo>
                  <a:cubicBezTo>
                    <a:pt x="377" y="103"/>
                    <a:pt x="377" y="103"/>
                    <a:pt x="377" y="103"/>
                  </a:cubicBezTo>
                  <a:cubicBezTo>
                    <a:pt x="323" y="103"/>
                    <a:pt x="323" y="103"/>
                    <a:pt x="323" y="103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72" y="76"/>
                    <a:pt x="372" y="76"/>
                    <a:pt x="372" y="7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76" y="38"/>
                    <a:pt x="376" y="38"/>
                    <a:pt x="376" y="38"/>
                  </a:cubicBezTo>
                  <a:cubicBezTo>
                    <a:pt x="376" y="22"/>
                    <a:pt x="376" y="22"/>
                    <a:pt x="376" y="22"/>
                  </a:cubicBezTo>
                  <a:cubicBezTo>
                    <a:pt x="303" y="22"/>
                    <a:pt x="303" y="22"/>
                    <a:pt x="303" y="22"/>
                  </a:cubicBezTo>
                  <a:cubicBezTo>
                    <a:pt x="303" y="119"/>
                    <a:pt x="303" y="119"/>
                    <a:pt x="303" y="119"/>
                  </a:cubicBezTo>
                  <a:lnTo>
                    <a:pt x="377" y="119"/>
                  </a:lnTo>
                  <a:close/>
                  <a:moveTo>
                    <a:pt x="457" y="119"/>
                  </a:moveTo>
                  <a:cubicBezTo>
                    <a:pt x="457" y="78"/>
                    <a:pt x="457" y="78"/>
                    <a:pt x="457" y="78"/>
                  </a:cubicBezTo>
                  <a:cubicBezTo>
                    <a:pt x="497" y="78"/>
                    <a:pt x="497" y="78"/>
                    <a:pt x="497" y="78"/>
                  </a:cubicBezTo>
                  <a:cubicBezTo>
                    <a:pt x="497" y="61"/>
                    <a:pt x="497" y="61"/>
                    <a:pt x="497" y="61"/>
                  </a:cubicBezTo>
                  <a:cubicBezTo>
                    <a:pt x="457" y="61"/>
                    <a:pt x="457" y="61"/>
                    <a:pt x="457" y="61"/>
                  </a:cubicBezTo>
                  <a:cubicBezTo>
                    <a:pt x="457" y="38"/>
                    <a:pt x="457" y="38"/>
                    <a:pt x="457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119"/>
                    <a:pt x="437" y="119"/>
                    <a:pt x="437" y="119"/>
                  </a:cubicBezTo>
                  <a:lnTo>
                    <a:pt x="457" y="119"/>
                  </a:lnTo>
                  <a:close/>
                  <a:moveTo>
                    <a:pt x="566" y="22"/>
                  </a:moveTo>
                  <a:cubicBezTo>
                    <a:pt x="546" y="22"/>
                    <a:pt x="546" y="22"/>
                    <a:pt x="546" y="22"/>
                  </a:cubicBezTo>
                  <a:cubicBezTo>
                    <a:pt x="508" y="119"/>
                    <a:pt x="508" y="119"/>
                    <a:pt x="508" y="119"/>
                  </a:cubicBezTo>
                  <a:cubicBezTo>
                    <a:pt x="529" y="119"/>
                    <a:pt x="529" y="119"/>
                    <a:pt x="529" y="119"/>
                  </a:cubicBezTo>
                  <a:cubicBezTo>
                    <a:pt x="537" y="97"/>
                    <a:pt x="537" y="97"/>
                    <a:pt x="537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84" y="119"/>
                    <a:pt x="584" y="119"/>
                    <a:pt x="584" y="119"/>
                  </a:cubicBezTo>
                  <a:cubicBezTo>
                    <a:pt x="605" y="119"/>
                    <a:pt x="605" y="119"/>
                    <a:pt x="605" y="119"/>
                  </a:cubicBezTo>
                  <a:lnTo>
                    <a:pt x="566" y="22"/>
                  </a:lnTo>
                  <a:close/>
                  <a:moveTo>
                    <a:pt x="543" y="81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69" y="81"/>
                    <a:pt x="569" y="81"/>
                    <a:pt x="569" y="81"/>
                  </a:cubicBezTo>
                  <a:lnTo>
                    <a:pt x="543" y="81"/>
                  </a:lnTo>
                  <a:close/>
                  <a:moveTo>
                    <a:pt x="641" y="119"/>
                  </a:moveTo>
                  <a:cubicBezTo>
                    <a:pt x="641" y="77"/>
                    <a:pt x="641" y="77"/>
                    <a:pt x="641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79" y="119"/>
                    <a:pt x="679" y="119"/>
                    <a:pt x="679" y="119"/>
                  </a:cubicBezTo>
                  <a:cubicBezTo>
                    <a:pt x="699" y="119"/>
                    <a:pt x="699" y="119"/>
                    <a:pt x="699" y="119"/>
                  </a:cubicBezTo>
                  <a:cubicBezTo>
                    <a:pt x="699" y="22"/>
                    <a:pt x="699" y="22"/>
                    <a:pt x="699" y="22"/>
                  </a:cubicBezTo>
                  <a:cubicBezTo>
                    <a:pt x="679" y="22"/>
                    <a:pt x="679" y="22"/>
                    <a:pt x="679" y="22"/>
                  </a:cubicBezTo>
                  <a:cubicBezTo>
                    <a:pt x="679" y="60"/>
                    <a:pt x="679" y="60"/>
                    <a:pt x="679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22"/>
                    <a:pt x="641" y="22"/>
                    <a:pt x="641" y="22"/>
                  </a:cubicBezTo>
                  <a:cubicBezTo>
                    <a:pt x="621" y="22"/>
                    <a:pt x="621" y="22"/>
                    <a:pt x="621" y="22"/>
                  </a:cubicBezTo>
                  <a:cubicBezTo>
                    <a:pt x="621" y="119"/>
                    <a:pt x="621" y="119"/>
                    <a:pt x="621" y="119"/>
                  </a:cubicBezTo>
                  <a:lnTo>
                    <a:pt x="641" y="119"/>
                  </a:lnTo>
                  <a:close/>
                  <a:moveTo>
                    <a:pt x="744" y="119"/>
                  </a:moveTo>
                  <a:cubicBezTo>
                    <a:pt x="744" y="78"/>
                    <a:pt x="744" y="78"/>
                    <a:pt x="744" y="78"/>
                  </a:cubicBezTo>
                  <a:cubicBezTo>
                    <a:pt x="748" y="78"/>
                    <a:pt x="748" y="78"/>
                    <a:pt x="748" y="78"/>
                  </a:cubicBezTo>
                  <a:cubicBezTo>
                    <a:pt x="753" y="78"/>
                    <a:pt x="756" y="79"/>
                    <a:pt x="758" y="80"/>
                  </a:cubicBezTo>
                  <a:cubicBezTo>
                    <a:pt x="760" y="80"/>
                    <a:pt x="762" y="82"/>
                    <a:pt x="764" y="84"/>
                  </a:cubicBezTo>
                  <a:cubicBezTo>
                    <a:pt x="766" y="86"/>
                    <a:pt x="769" y="90"/>
                    <a:pt x="774" y="98"/>
                  </a:cubicBezTo>
                  <a:cubicBezTo>
                    <a:pt x="789" y="119"/>
                    <a:pt x="789" y="119"/>
                    <a:pt x="789" y="119"/>
                  </a:cubicBezTo>
                  <a:cubicBezTo>
                    <a:pt x="812" y="119"/>
                    <a:pt x="812" y="119"/>
                    <a:pt x="812" y="119"/>
                  </a:cubicBezTo>
                  <a:cubicBezTo>
                    <a:pt x="800" y="100"/>
                    <a:pt x="800" y="100"/>
                    <a:pt x="800" y="100"/>
                  </a:cubicBezTo>
                  <a:cubicBezTo>
                    <a:pt x="795" y="92"/>
                    <a:pt x="792" y="87"/>
                    <a:pt x="789" y="84"/>
                  </a:cubicBezTo>
                  <a:cubicBezTo>
                    <a:pt x="786" y="81"/>
                    <a:pt x="783" y="79"/>
                    <a:pt x="778" y="76"/>
                  </a:cubicBezTo>
                  <a:cubicBezTo>
                    <a:pt x="787" y="75"/>
                    <a:pt x="793" y="72"/>
                    <a:pt x="798" y="67"/>
                  </a:cubicBezTo>
                  <a:cubicBezTo>
                    <a:pt x="802" y="62"/>
                    <a:pt x="804" y="56"/>
                    <a:pt x="804" y="49"/>
                  </a:cubicBezTo>
                  <a:cubicBezTo>
                    <a:pt x="804" y="43"/>
                    <a:pt x="803" y="38"/>
                    <a:pt x="800" y="34"/>
                  </a:cubicBezTo>
                  <a:cubicBezTo>
                    <a:pt x="797" y="29"/>
                    <a:pt x="793" y="26"/>
                    <a:pt x="789" y="24"/>
                  </a:cubicBezTo>
                  <a:cubicBezTo>
                    <a:pt x="784" y="23"/>
                    <a:pt x="776" y="22"/>
                    <a:pt x="766" y="22"/>
                  </a:cubicBezTo>
                  <a:cubicBezTo>
                    <a:pt x="725" y="22"/>
                    <a:pt x="725" y="22"/>
                    <a:pt x="725" y="22"/>
                  </a:cubicBezTo>
                  <a:cubicBezTo>
                    <a:pt x="725" y="119"/>
                    <a:pt x="725" y="119"/>
                    <a:pt x="725" y="119"/>
                  </a:cubicBezTo>
                  <a:lnTo>
                    <a:pt x="744" y="119"/>
                  </a:lnTo>
                  <a:close/>
                  <a:moveTo>
                    <a:pt x="744" y="38"/>
                  </a:moveTo>
                  <a:cubicBezTo>
                    <a:pt x="760" y="38"/>
                    <a:pt x="760" y="38"/>
                    <a:pt x="760" y="38"/>
                  </a:cubicBezTo>
                  <a:cubicBezTo>
                    <a:pt x="768" y="38"/>
                    <a:pt x="772" y="38"/>
                    <a:pt x="774" y="39"/>
                  </a:cubicBezTo>
                  <a:cubicBezTo>
                    <a:pt x="777" y="39"/>
                    <a:pt x="780" y="40"/>
                    <a:pt x="781" y="42"/>
                  </a:cubicBezTo>
                  <a:cubicBezTo>
                    <a:pt x="783" y="44"/>
                    <a:pt x="784" y="47"/>
                    <a:pt x="784" y="50"/>
                  </a:cubicBezTo>
                  <a:cubicBezTo>
                    <a:pt x="784" y="53"/>
                    <a:pt x="783" y="56"/>
                    <a:pt x="782" y="58"/>
                  </a:cubicBezTo>
                  <a:cubicBezTo>
                    <a:pt x="781" y="60"/>
                    <a:pt x="779" y="61"/>
                    <a:pt x="776" y="62"/>
                  </a:cubicBezTo>
                  <a:cubicBezTo>
                    <a:pt x="774" y="63"/>
                    <a:pt x="768" y="63"/>
                    <a:pt x="759" y="63"/>
                  </a:cubicBezTo>
                  <a:cubicBezTo>
                    <a:pt x="744" y="63"/>
                    <a:pt x="744" y="63"/>
                    <a:pt x="744" y="63"/>
                  </a:cubicBezTo>
                  <a:lnTo>
                    <a:pt x="744" y="38"/>
                  </a:lnTo>
                  <a:close/>
                  <a:moveTo>
                    <a:pt x="869" y="119"/>
                  </a:moveTo>
                  <a:cubicBezTo>
                    <a:pt x="869" y="38"/>
                    <a:pt x="869" y="38"/>
                    <a:pt x="869" y="38"/>
                  </a:cubicBezTo>
                  <a:cubicBezTo>
                    <a:pt x="897" y="38"/>
                    <a:pt x="897" y="38"/>
                    <a:pt x="897" y="38"/>
                  </a:cubicBezTo>
                  <a:cubicBezTo>
                    <a:pt x="897" y="22"/>
                    <a:pt x="897" y="22"/>
                    <a:pt x="897" y="22"/>
                  </a:cubicBezTo>
                  <a:cubicBezTo>
                    <a:pt x="820" y="22"/>
                    <a:pt x="820" y="22"/>
                    <a:pt x="820" y="22"/>
                  </a:cubicBezTo>
                  <a:cubicBezTo>
                    <a:pt x="820" y="38"/>
                    <a:pt x="820" y="38"/>
                    <a:pt x="820" y="38"/>
                  </a:cubicBezTo>
                  <a:cubicBezTo>
                    <a:pt x="849" y="38"/>
                    <a:pt x="849" y="38"/>
                    <a:pt x="849" y="38"/>
                  </a:cubicBezTo>
                  <a:cubicBezTo>
                    <a:pt x="849" y="119"/>
                    <a:pt x="849" y="119"/>
                    <a:pt x="849" y="119"/>
                  </a:cubicBezTo>
                  <a:lnTo>
                    <a:pt x="869" y="119"/>
                  </a:lnTo>
                  <a:close/>
                  <a:moveTo>
                    <a:pt x="905" y="119"/>
                  </a:moveTo>
                  <a:cubicBezTo>
                    <a:pt x="914" y="119"/>
                    <a:pt x="914" y="119"/>
                    <a:pt x="914" y="119"/>
                  </a:cubicBezTo>
                  <a:cubicBezTo>
                    <a:pt x="914" y="123"/>
                    <a:pt x="913" y="126"/>
                    <a:pt x="911" y="128"/>
                  </a:cubicBezTo>
                  <a:cubicBezTo>
                    <a:pt x="910" y="130"/>
                    <a:pt x="907" y="132"/>
                    <a:pt x="903" y="133"/>
                  </a:cubicBezTo>
                  <a:cubicBezTo>
                    <a:pt x="907" y="141"/>
                    <a:pt x="907" y="141"/>
                    <a:pt x="907" y="141"/>
                  </a:cubicBezTo>
                  <a:cubicBezTo>
                    <a:pt x="911" y="139"/>
                    <a:pt x="914" y="137"/>
                    <a:pt x="917" y="135"/>
                  </a:cubicBezTo>
                  <a:cubicBezTo>
                    <a:pt x="919" y="132"/>
                    <a:pt x="921" y="130"/>
                    <a:pt x="922" y="126"/>
                  </a:cubicBezTo>
                  <a:cubicBezTo>
                    <a:pt x="923" y="123"/>
                    <a:pt x="924" y="119"/>
                    <a:pt x="924" y="114"/>
                  </a:cubicBezTo>
                  <a:cubicBezTo>
                    <a:pt x="924" y="100"/>
                    <a:pt x="924" y="100"/>
                    <a:pt x="924" y="100"/>
                  </a:cubicBezTo>
                  <a:cubicBezTo>
                    <a:pt x="905" y="100"/>
                    <a:pt x="905" y="100"/>
                    <a:pt x="905" y="100"/>
                  </a:cubicBezTo>
                  <a:lnTo>
                    <a:pt x="905" y="119"/>
                  </a:lnTo>
                  <a:close/>
                  <a:moveTo>
                    <a:pt x="995" y="107"/>
                  </a:moveTo>
                  <a:cubicBezTo>
                    <a:pt x="1004" y="116"/>
                    <a:pt x="1015" y="121"/>
                    <a:pt x="1030" y="121"/>
                  </a:cubicBezTo>
                  <a:cubicBezTo>
                    <a:pt x="1044" y="121"/>
                    <a:pt x="1055" y="116"/>
                    <a:pt x="1064" y="107"/>
                  </a:cubicBezTo>
                  <a:cubicBezTo>
                    <a:pt x="1072" y="99"/>
                    <a:pt x="1077" y="86"/>
                    <a:pt x="1077" y="71"/>
                  </a:cubicBezTo>
                  <a:cubicBezTo>
                    <a:pt x="1077" y="55"/>
                    <a:pt x="1072" y="42"/>
                    <a:pt x="1064" y="34"/>
                  </a:cubicBezTo>
                  <a:cubicBezTo>
                    <a:pt x="1055" y="25"/>
                    <a:pt x="1044" y="20"/>
                    <a:pt x="1029" y="20"/>
                  </a:cubicBezTo>
                  <a:cubicBezTo>
                    <a:pt x="1021" y="20"/>
                    <a:pt x="1014" y="21"/>
                    <a:pt x="1008" y="24"/>
                  </a:cubicBezTo>
                  <a:cubicBezTo>
                    <a:pt x="1004" y="26"/>
                    <a:pt x="1000" y="29"/>
                    <a:pt x="996" y="33"/>
                  </a:cubicBezTo>
                  <a:cubicBezTo>
                    <a:pt x="992" y="37"/>
                    <a:pt x="989" y="41"/>
                    <a:pt x="987" y="46"/>
                  </a:cubicBezTo>
                  <a:cubicBezTo>
                    <a:pt x="984" y="53"/>
                    <a:pt x="982" y="61"/>
                    <a:pt x="982" y="71"/>
                  </a:cubicBezTo>
                  <a:cubicBezTo>
                    <a:pt x="982" y="86"/>
                    <a:pt x="987" y="99"/>
                    <a:pt x="995" y="107"/>
                  </a:cubicBezTo>
                  <a:moveTo>
                    <a:pt x="1010" y="45"/>
                  </a:moveTo>
                  <a:cubicBezTo>
                    <a:pt x="1015" y="40"/>
                    <a:pt x="1021" y="37"/>
                    <a:pt x="1030" y="37"/>
                  </a:cubicBezTo>
                  <a:cubicBezTo>
                    <a:pt x="1038" y="37"/>
                    <a:pt x="1044" y="40"/>
                    <a:pt x="1049" y="45"/>
                  </a:cubicBezTo>
                  <a:cubicBezTo>
                    <a:pt x="1054" y="51"/>
                    <a:pt x="1056" y="59"/>
                    <a:pt x="1056" y="70"/>
                  </a:cubicBezTo>
                  <a:cubicBezTo>
                    <a:pt x="1056" y="81"/>
                    <a:pt x="1054" y="90"/>
                    <a:pt x="1049" y="95"/>
                  </a:cubicBezTo>
                  <a:cubicBezTo>
                    <a:pt x="1044" y="101"/>
                    <a:pt x="1037" y="104"/>
                    <a:pt x="1030" y="104"/>
                  </a:cubicBezTo>
                  <a:cubicBezTo>
                    <a:pt x="1022" y="104"/>
                    <a:pt x="1015" y="101"/>
                    <a:pt x="1010" y="95"/>
                  </a:cubicBezTo>
                  <a:cubicBezTo>
                    <a:pt x="1005" y="90"/>
                    <a:pt x="1003" y="81"/>
                    <a:pt x="1003" y="70"/>
                  </a:cubicBezTo>
                  <a:cubicBezTo>
                    <a:pt x="1003" y="59"/>
                    <a:pt x="1005" y="51"/>
                    <a:pt x="1010" y="45"/>
                  </a:cubicBezTo>
                  <a:moveTo>
                    <a:pt x="1022" y="0"/>
                  </a:moveTo>
                  <a:cubicBezTo>
                    <a:pt x="1006" y="0"/>
                    <a:pt x="1006" y="0"/>
                    <a:pt x="1006" y="0"/>
                  </a:cubicBezTo>
                  <a:cubicBezTo>
                    <a:pt x="1006" y="16"/>
                    <a:pt x="1006" y="16"/>
                    <a:pt x="1006" y="16"/>
                  </a:cubicBezTo>
                  <a:cubicBezTo>
                    <a:pt x="1022" y="16"/>
                    <a:pt x="1022" y="16"/>
                    <a:pt x="1022" y="16"/>
                  </a:cubicBezTo>
                  <a:lnTo>
                    <a:pt x="1022" y="0"/>
                  </a:lnTo>
                  <a:close/>
                  <a:moveTo>
                    <a:pt x="1051" y="0"/>
                  </a:moveTo>
                  <a:cubicBezTo>
                    <a:pt x="1035" y="0"/>
                    <a:pt x="1035" y="0"/>
                    <a:pt x="1035" y="0"/>
                  </a:cubicBezTo>
                  <a:cubicBezTo>
                    <a:pt x="1035" y="16"/>
                    <a:pt x="1035" y="16"/>
                    <a:pt x="1035" y="16"/>
                  </a:cubicBezTo>
                  <a:cubicBezTo>
                    <a:pt x="1051" y="16"/>
                    <a:pt x="1051" y="16"/>
                    <a:pt x="1051" y="16"/>
                  </a:cubicBezTo>
                  <a:lnTo>
                    <a:pt x="1051" y="0"/>
                  </a:lnTo>
                  <a:close/>
                  <a:moveTo>
                    <a:pt x="1104" y="112"/>
                  </a:moveTo>
                  <a:cubicBezTo>
                    <a:pt x="1110" y="118"/>
                    <a:pt x="1120" y="121"/>
                    <a:pt x="1132" y="121"/>
                  </a:cubicBezTo>
                  <a:cubicBezTo>
                    <a:pt x="1140" y="121"/>
                    <a:pt x="1148" y="120"/>
                    <a:pt x="1153" y="117"/>
                  </a:cubicBezTo>
                  <a:cubicBezTo>
                    <a:pt x="1159" y="115"/>
                    <a:pt x="1163" y="111"/>
                    <a:pt x="1166" y="106"/>
                  </a:cubicBezTo>
                  <a:cubicBezTo>
                    <a:pt x="1169" y="101"/>
                    <a:pt x="1171" y="96"/>
                    <a:pt x="1171" y="91"/>
                  </a:cubicBezTo>
                  <a:cubicBezTo>
                    <a:pt x="1171" y="85"/>
                    <a:pt x="1170" y="79"/>
                    <a:pt x="1167" y="75"/>
                  </a:cubicBezTo>
                  <a:cubicBezTo>
                    <a:pt x="1164" y="71"/>
                    <a:pt x="1161" y="68"/>
                    <a:pt x="1156" y="65"/>
                  </a:cubicBezTo>
                  <a:cubicBezTo>
                    <a:pt x="1152" y="63"/>
                    <a:pt x="1145" y="61"/>
                    <a:pt x="1135" y="58"/>
                  </a:cubicBezTo>
                  <a:cubicBezTo>
                    <a:pt x="1126" y="56"/>
                    <a:pt x="1120" y="54"/>
                    <a:pt x="1117" y="52"/>
                  </a:cubicBezTo>
                  <a:cubicBezTo>
                    <a:pt x="1115" y="50"/>
                    <a:pt x="1114" y="48"/>
                    <a:pt x="1114" y="46"/>
                  </a:cubicBezTo>
                  <a:cubicBezTo>
                    <a:pt x="1114" y="43"/>
                    <a:pt x="1115" y="41"/>
                    <a:pt x="1117" y="40"/>
                  </a:cubicBezTo>
                  <a:cubicBezTo>
                    <a:pt x="1121" y="38"/>
                    <a:pt x="1125" y="36"/>
                    <a:pt x="1131" y="36"/>
                  </a:cubicBezTo>
                  <a:cubicBezTo>
                    <a:pt x="1136" y="36"/>
                    <a:pt x="1140" y="38"/>
                    <a:pt x="1143" y="40"/>
                  </a:cubicBezTo>
                  <a:cubicBezTo>
                    <a:pt x="1146" y="42"/>
                    <a:pt x="1148" y="45"/>
                    <a:pt x="1149" y="50"/>
                  </a:cubicBezTo>
                  <a:cubicBezTo>
                    <a:pt x="1168" y="50"/>
                    <a:pt x="1168" y="50"/>
                    <a:pt x="1168" y="50"/>
                  </a:cubicBezTo>
                  <a:cubicBezTo>
                    <a:pt x="1168" y="41"/>
                    <a:pt x="1165" y="34"/>
                    <a:pt x="1158" y="28"/>
                  </a:cubicBezTo>
                  <a:cubicBezTo>
                    <a:pt x="1152" y="23"/>
                    <a:pt x="1143" y="20"/>
                    <a:pt x="1131" y="20"/>
                  </a:cubicBezTo>
                  <a:cubicBezTo>
                    <a:pt x="1123" y="20"/>
                    <a:pt x="1117" y="21"/>
                    <a:pt x="1112" y="24"/>
                  </a:cubicBezTo>
                  <a:cubicBezTo>
                    <a:pt x="1107" y="26"/>
                    <a:pt x="1102" y="29"/>
                    <a:pt x="1100" y="33"/>
                  </a:cubicBezTo>
                  <a:cubicBezTo>
                    <a:pt x="1097" y="38"/>
                    <a:pt x="1095" y="42"/>
                    <a:pt x="1095" y="47"/>
                  </a:cubicBezTo>
                  <a:cubicBezTo>
                    <a:pt x="1095" y="55"/>
                    <a:pt x="1098" y="62"/>
                    <a:pt x="1104" y="67"/>
                  </a:cubicBezTo>
                  <a:cubicBezTo>
                    <a:pt x="1109" y="71"/>
                    <a:pt x="1116" y="74"/>
                    <a:pt x="1127" y="76"/>
                  </a:cubicBezTo>
                  <a:cubicBezTo>
                    <a:pt x="1135" y="78"/>
                    <a:pt x="1140" y="80"/>
                    <a:pt x="1142" y="81"/>
                  </a:cubicBezTo>
                  <a:cubicBezTo>
                    <a:pt x="1146" y="82"/>
                    <a:pt x="1148" y="83"/>
                    <a:pt x="1149" y="85"/>
                  </a:cubicBezTo>
                  <a:cubicBezTo>
                    <a:pt x="1151" y="87"/>
                    <a:pt x="1151" y="88"/>
                    <a:pt x="1151" y="91"/>
                  </a:cubicBezTo>
                  <a:cubicBezTo>
                    <a:pt x="1151" y="94"/>
                    <a:pt x="1150" y="97"/>
                    <a:pt x="1147" y="100"/>
                  </a:cubicBezTo>
                  <a:cubicBezTo>
                    <a:pt x="1143" y="103"/>
                    <a:pt x="1139" y="104"/>
                    <a:pt x="1132" y="104"/>
                  </a:cubicBezTo>
                  <a:cubicBezTo>
                    <a:pt x="1126" y="104"/>
                    <a:pt x="1122" y="103"/>
                    <a:pt x="1118" y="100"/>
                  </a:cubicBezTo>
                  <a:cubicBezTo>
                    <a:pt x="1115" y="97"/>
                    <a:pt x="1112" y="92"/>
                    <a:pt x="1111" y="86"/>
                  </a:cubicBezTo>
                  <a:cubicBezTo>
                    <a:pt x="1092" y="87"/>
                    <a:pt x="1092" y="87"/>
                    <a:pt x="1092" y="87"/>
                  </a:cubicBezTo>
                  <a:cubicBezTo>
                    <a:pt x="1093" y="98"/>
                    <a:pt x="1097" y="107"/>
                    <a:pt x="1104" y="112"/>
                  </a:cubicBezTo>
                  <a:moveTo>
                    <a:pt x="1233" y="119"/>
                  </a:moveTo>
                  <a:cubicBezTo>
                    <a:pt x="1233" y="38"/>
                    <a:pt x="1233" y="38"/>
                    <a:pt x="1233" y="38"/>
                  </a:cubicBezTo>
                  <a:cubicBezTo>
                    <a:pt x="1262" y="38"/>
                    <a:pt x="1262" y="38"/>
                    <a:pt x="1262" y="38"/>
                  </a:cubicBezTo>
                  <a:cubicBezTo>
                    <a:pt x="1262" y="22"/>
                    <a:pt x="1262" y="22"/>
                    <a:pt x="1262" y="22"/>
                  </a:cubicBezTo>
                  <a:cubicBezTo>
                    <a:pt x="1185" y="22"/>
                    <a:pt x="1185" y="22"/>
                    <a:pt x="1185" y="22"/>
                  </a:cubicBezTo>
                  <a:cubicBezTo>
                    <a:pt x="1185" y="38"/>
                    <a:pt x="1185" y="38"/>
                    <a:pt x="1185" y="38"/>
                  </a:cubicBezTo>
                  <a:cubicBezTo>
                    <a:pt x="1213" y="38"/>
                    <a:pt x="1213" y="38"/>
                    <a:pt x="1213" y="38"/>
                  </a:cubicBezTo>
                  <a:cubicBezTo>
                    <a:pt x="1213" y="119"/>
                    <a:pt x="1213" y="119"/>
                    <a:pt x="1213" y="119"/>
                  </a:cubicBezTo>
                  <a:lnTo>
                    <a:pt x="1233" y="119"/>
                  </a:lnTo>
                  <a:close/>
                  <a:moveTo>
                    <a:pt x="1353" y="119"/>
                  </a:moveTo>
                  <a:cubicBezTo>
                    <a:pt x="1353" y="103"/>
                    <a:pt x="1353" y="103"/>
                    <a:pt x="1353" y="103"/>
                  </a:cubicBezTo>
                  <a:cubicBezTo>
                    <a:pt x="1299" y="103"/>
                    <a:pt x="1299" y="103"/>
                    <a:pt x="1299" y="103"/>
                  </a:cubicBezTo>
                  <a:cubicBezTo>
                    <a:pt x="1299" y="76"/>
                    <a:pt x="1299" y="76"/>
                    <a:pt x="1299" y="76"/>
                  </a:cubicBezTo>
                  <a:cubicBezTo>
                    <a:pt x="1347" y="76"/>
                    <a:pt x="1347" y="76"/>
                    <a:pt x="1347" y="76"/>
                  </a:cubicBezTo>
                  <a:cubicBezTo>
                    <a:pt x="1347" y="60"/>
                    <a:pt x="1347" y="60"/>
                    <a:pt x="1347" y="60"/>
                  </a:cubicBezTo>
                  <a:cubicBezTo>
                    <a:pt x="1299" y="60"/>
                    <a:pt x="1299" y="60"/>
                    <a:pt x="1299" y="60"/>
                  </a:cubicBezTo>
                  <a:cubicBezTo>
                    <a:pt x="1299" y="38"/>
                    <a:pt x="1299" y="38"/>
                    <a:pt x="1299" y="38"/>
                  </a:cubicBezTo>
                  <a:cubicBezTo>
                    <a:pt x="1351" y="38"/>
                    <a:pt x="1351" y="38"/>
                    <a:pt x="1351" y="38"/>
                  </a:cubicBezTo>
                  <a:cubicBezTo>
                    <a:pt x="1351" y="22"/>
                    <a:pt x="1351" y="22"/>
                    <a:pt x="1351" y="22"/>
                  </a:cubicBezTo>
                  <a:cubicBezTo>
                    <a:pt x="1279" y="22"/>
                    <a:pt x="1279" y="22"/>
                    <a:pt x="1279" y="22"/>
                  </a:cubicBezTo>
                  <a:cubicBezTo>
                    <a:pt x="1279" y="119"/>
                    <a:pt x="1279" y="119"/>
                    <a:pt x="1279" y="119"/>
                  </a:cubicBezTo>
                  <a:lnTo>
                    <a:pt x="1353" y="119"/>
                  </a:lnTo>
                  <a:close/>
                  <a:moveTo>
                    <a:pt x="1395" y="119"/>
                  </a:moveTo>
                  <a:cubicBezTo>
                    <a:pt x="1395" y="78"/>
                    <a:pt x="1395" y="78"/>
                    <a:pt x="1395" y="78"/>
                  </a:cubicBezTo>
                  <a:cubicBezTo>
                    <a:pt x="1399" y="78"/>
                    <a:pt x="1399" y="78"/>
                    <a:pt x="1399" y="78"/>
                  </a:cubicBezTo>
                  <a:cubicBezTo>
                    <a:pt x="1403" y="78"/>
                    <a:pt x="1406" y="79"/>
                    <a:pt x="1408" y="80"/>
                  </a:cubicBezTo>
                  <a:cubicBezTo>
                    <a:pt x="1410" y="80"/>
                    <a:pt x="1412" y="82"/>
                    <a:pt x="1414" y="84"/>
                  </a:cubicBezTo>
                  <a:cubicBezTo>
                    <a:pt x="1416" y="86"/>
                    <a:pt x="1420" y="90"/>
                    <a:pt x="1425" y="98"/>
                  </a:cubicBezTo>
                  <a:cubicBezTo>
                    <a:pt x="1439" y="119"/>
                    <a:pt x="1439" y="119"/>
                    <a:pt x="1439" y="119"/>
                  </a:cubicBezTo>
                  <a:cubicBezTo>
                    <a:pt x="1462" y="119"/>
                    <a:pt x="1462" y="119"/>
                    <a:pt x="1462" y="119"/>
                  </a:cubicBezTo>
                  <a:cubicBezTo>
                    <a:pt x="1450" y="100"/>
                    <a:pt x="1450" y="100"/>
                    <a:pt x="1450" y="100"/>
                  </a:cubicBezTo>
                  <a:cubicBezTo>
                    <a:pt x="1446" y="92"/>
                    <a:pt x="1442" y="87"/>
                    <a:pt x="1439" y="84"/>
                  </a:cubicBezTo>
                  <a:cubicBezTo>
                    <a:pt x="1436" y="81"/>
                    <a:pt x="1433" y="79"/>
                    <a:pt x="1429" y="76"/>
                  </a:cubicBezTo>
                  <a:cubicBezTo>
                    <a:pt x="1437" y="75"/>
                    <a:pt x="1444" y="72"/>
                    <a:pt x="1448" y="67"/>
                  </a:cubicBezTo>
                  <a:cubicBezTo>
                    <a:pt x="1452" y="62"/>
                    <a:pt x="1454" y="56"/>
                    <a:pt x="1454" y="49"/>
                  </a:cubicBezTo>
                  <a:cubicBezTo>
                    <a:pt x="1454" y="43"/>
                    <a:pt x="1453" y="38"/>
                    <a:pt x="1450" y="34"/>
                  </a:cubicBezTo>
                  <a:cubicBezTo>
                    <a:pt x="1447" y="29"/>
                    <a:pt x="1444" y="26"/>
                    <a:pt x="1439" y="24"/>
                  </a:cubicBezTo>
                  <a:cubicBezTo>
                    <a:pt x="1434" y="23"/>
                    <a:pt x="1427" y="22"/>
                    <a:pt x="1416" y="22"/>
                  </a:cubicBezTo>
                  <a:cubicBezTo>
                    <a:pt x="1375" y="22"/>
                    <a:pt x="1375" y="22"/>
                    <a:pt x="1375" y="22"/>
                  </a:cubicBezTo>
                  <a:cubicBezTo>
                    <a:pt x="1375" y="119"/>
                    <a:pt x="1375" y="119"/>
                    <a:pt x="1375" y="119"/>
                  </a:cubicBezTo>
                  <a:lnTo>
                    <a:pt x="1395" y="119"/>
                  </a:lnTo>
                  <a:close/>
                  <a:moveTo>
                    <a:pt x="1395" y="38"/>
                  </a:moveTo>
                  <a:cubicBezTo>
                    <a:pt x="1410" y="38"/>
                    <a:pt x="1410" y="38"/>
                    <a:pt x="1410" y="38"/>
                  </a:cubicBezTo>
                  <a:cubicBezTo>
                    <a:pt x="1418" y="38"/>
                    <a:pt x="1423" y="38"/>
                    <a:pt x="1424" y="39"/>
                  </a:cubicBezTo>
                  <a:cubicBezTo>
                    <a:pt x="1427" y="39"/>
                    <a:pt x="1430" y="40"/>
                    <a:pt x="1432" y="42"/>
                  </a:cubicBezTo>
                  <a:cubicBezTo>
                    <a:pt x="1433" y="44"/>
                    <a:pt x="1434" y="47"/>
                    <a:pt x="1434" y="50"/>
                  </a:cubicBezTo>
                  <a:cubicBezTo>
                    <a:pt x="1434" y="53"/>
                    <a:pt x="1433" y="56"/>
                    <a:pt x="1432" y="58"/>
                  </a:cubicBezTo>
                  <a:cubicBezTo>
                    <a:pt x="1431" y="60"/>
                    <a:pt x="1429" y="61"/>
                    <a:pt x="1427" y="62"/>
                  </a:cubicBezTo>
                  <a:cubicBezTo>
                    <a:pt x="1424" y="63"/>
                    <a:pt x="1418" y="63"/>
                    <a:pt x="1409" y="63"/>
                  </a:cubicBezTo>
                  <a:cubicBezTo>
                    <a:pt x="1395" y="63"/>
                    <a:pt x="1395" y="63"/>
                    <a:pt x="1395" y="63"/>
                  </a:cubicBezTo>
                  <a:lnTo>
                    <a:pt x="1395" y="38"/>
                  </a:lnTo>
                  <a:close/>
                  <a:moveTo>
                    <a:pt x="1498" y="119"/>
                  </a:moveTo>
                  <a:cubicBezTo>
                    <a:pt x="1498" y="78"/>
                    <a:pt x="1498" y="78"/>
                    <a:pt x="1498" y="78"/>
                  </a:cubicBezTo>
                  <a:cubicBezTo>
                    <a:pt x="1502" y="78"/>
                    <a:pt x="1502" y="78"/>
                    <a:pt x="1502" y="78"/>
                  </a:cubicBezTo>
                  <a:cubicBezTo>
                    <a:pt x="1507" y="78"/>
                    <a:pt x="1510" y="79"/>
                    <a:pt x="1512" y="80"/>
                  </a:cubicBezTo>
                  <a:cubicBezTo>
                    <a:pt x="1514" y="80"/>
                    <a:pt x="1516" y="82"/>
                    <a:pt x="1518" y="84"/>
                  </a:cubicBezTo>
                  <a:cubicBezTo>
                    <a:pt x="1520" y="86"/>
                    <a:pt x="1523" y="90"/>
                    <a:pt x="1528" y="98"/>
                  </a:cubicBezTo>
                  <a:cubicBezTo>
                    <a:pt x="1542" y="119"/>
                    <a:pt x="1542" y="119"/>
                    <a:pt x="1542" y="119"/>
                  </a:cubicBezTo>
                  <a:cubicBezTo>
                    <a:pt x="1566" y="119"/>
                    <a:pt x="1566" y="119"/>
                    <a:pt x="1566" y="119"/>
                  </a:cubicBezTo>
                  <a:cubicBezTo>
                    <a:pt x="1554" y="100"/>
                    <a:pt x="1554" y="100"/>
                    <a:pt x="1554" y="100"/>
                  </a:cubicBezTo>
                  <a:cubicBezTo>
                    <a:pt x="1549" y="92"/>
                    <a:pt x="1546" y="87"/>
                    <a:pt x="1543" y="84"/>
                  </a:cubicBezTo>
                  <a:cubicBezTo>
                    <a:pt x="1540" y="81"/>
                    <a:pt x="1537" y="79"/>
                    <a:pt x="1532" y="76"/>
                  </a:cubicBezTo>
                  <a:cubicBezTo>
                    <a:pt x="1541" y="75"/>
                    <a:pt x="1547" y="72"/>
                    <a:pt x="1551" y="67"/>
                  </a:cubicBezTo>
                  <a:cubicBezTo>
                    <a:pt x="1556" y="62"/>
                    <a:pt x="1558" y="56"/>
                    <a:pt x="1558" y="49"/>
                  </a:cubicBezTo>
                  <a:cubicBezTo>
                    <a:pt x="1558" y="43"/>
                    <a:pt x="1557" y="38"/>
                    <a:pt x="1554" y="34"/>
                  </a:cubicBezTo>
                  <a:cubicBezTo>
                    <a:pt x="1551" y="29"/>
                    <a:pt x="1547" y="26"/>
                    <a:pt x="1542" y="24"/>
                  </a:cubicBezTo>
                  <a:cubicBezTo>
                    <a:pt x="1538" y="23"/>
                    <a:pt x="1530" y="22"/>
                    <a:pt x="1520" y="22"/>
                  </a:cubicBezTo>
                  <a:cubicBezTo>
                    <a:pt x="1478" y="22"/>
                    <a:pt x="1478" y="22"/>
                    <a:pt x="1478" y="22"/>
                  </a:cubicBezTo>
                  <a:cubicBezTo>
                    <a:pt x="1478" y="119"/>
                    <a:pt x="1478" y="119"/>
                    <a:pt x="1478" y="119"/>
                  </a:cubicBezTo>
                  <a:lnTo>
                    <a:pt x="1498" y="119"/>
                  </a:lnTo>
                  <a:close/>
                  <a:moveTo>
                    <a:pt x="1498" y="38"/>
                  </a:moveTo>
                  <a:cubicBezTo>
                    <a:pt x="1513" y="38"/>
                    <a:pt x="1513" y="38"/>
                    <a:pt x="1513" y="38"/>
                  </a:cubicBezTo>
                  <a:cubicBezTo>
                    <a:pt x="1521" y="38"/>
                    <a:pt x="1526" y="38"/>
                    <a:pt x="1528" y="39"/>
                  </a:cubicBezTo>
                  <a:cubicBezTo>
                    <a:pt x="1531" y="39"/>
                    <a:pt x="1533" y="40"/>
                    <a:pt x="1535" y="42"/>
                  </a:cubicBezTo>
                  <a:cubicBezTo>
                    <a:pt x="1537" y="44"/>
                    <a:pt x="1538" y="47"/>
                    <a:pt x="1538" y="50"/>
                  </a:cubicBezTo>
                  <a:cubicBezTo>
                    <a:pt x="1538" y="53"/>
                    <a:pt x="1537" y="56"/>
                    <a:pt x="1536" y="58"/>
                  </a:cubicBezTo>
                  <a:cubicBezTo>
                    <a:pt x="1534" y="60"/>
                    <a:pt x="1533" y="61"/>
                    <a:pt x="1530" y="62"/>
                  </a:cubicBezTo>
                  <a:cubicBezTo>
                    <a:pt x="1528" y="63"/>
                    <a:pt x="1522" y="63"/>
                    <a:pt x="1513" y="63"/>
                  </a:cubicBezTo>
                  <a:cubicBezTo>
                    <a:pt x="1498" y="63"/>
                    <a:pt x="1498" y="63"/>
                    <a:pt x="1498" y="63"/>
                  </a:cubicBezTo>
                  <a:lnTo>
                    <a:pt x="1498" y="38"/>
                  </a:lnTo>
                  <a:close/>
                  <a:moveTo>
                    <a:pt x="1656" y="119"/>
                  </a:moveTo>
                  <a:cubicBezTo>
                    <a:pt x="1656" y="103"/>
                    <a:pt x="1656" y="103"/>
                    <a:pt x="1656" y="103"/>
                  </a:cubicBezTo>
                  <a:cubicBezTo>
                    <a:pt x="1602" y="103"/>
                    <a:pt x="1602" y="103"/>
                    <a:pt x="1602" y="103"/>
                  </a:cubicBezTo>
                  <a:cubicBezTo>
                    <a:pt x="1602" y="76"/>
                    <a:pt x="1602" y="76"/>
                    <a:pt x="1602" y="76"/>
                  </a:cubicBezTo>
                  <a:cubicBezTo>
                    <a:pt x="1650" y="76"/>
                    <a:pt x="1650" y="76"/>
                    <a:pt x="1650" y="76"/>
                  </a:cubicBezTo>
                  <a:cubicBezTo>
                    <a:pt x="1650" y="60"/>
                    <a:pt x="1650" y="60"/>
                    <a:pt x="1650" y="60"/>
                  </a:cubicBezTo>
                  <a:cubicBezTo>
                    <a:pt x="1602" y="60"/>
                    <a:pt x="1602" y="60"/>
                    <a:pt x="1602" y="60"/>
                  </a:cubicBezTo>
                  <a:cubicBezTo>
                    <a:pt x="1602" y="38"/>
                    <a:pt x="1602" y="38"/>
                    <a:pt x="1602" y="38"/>
                  </a:cubicBezTo>
                  <a:cubicBezTo>
                    <a:pt x="1654" y="38"/>
                    <a:pt x="1654" y="38"/>
                    <a:pt x="1654" y="38"/>
                  </a:cubicBezTo>
                  <a:cubicBezTo>
                    <a:pt x="1654" y="22"/>
                    <a:pt x="1654" y="22"/>
                    <a:pt x="1654" y="22"/>
                  </a:cubicBezTo>
                  <a:cubicBezTo>
                    <a:pt x="1582" y="22"/>
                    <a:pt x="1582" y="22"/>
                    <a:pt x="1582" y="22"/>
                  </a:cubicBezTo>
                  <a:cubicBezTo>
                    <a:pt x="1582" y="119"/>
                    <a:pt x="1582" y="119"/>
                    <a:pt x="1582" y="119"/>
                  </a:cubicBezTo>
                  <a:lnTo>
                    <a:pt x="1656" y="119"/>
                  </a:lnTo>
                  <a:close/>
                  <a:moveTo>
                    <a:pt x="1697" y="22"/>
                  </a:moveTo>
                  <a:cubicBezTo>
                    <a:pt x="1677" y="22"/>
                    <a:pt x="1677" y="22"/>
                    <a:pt x="1677" y="22"/>
                  </a:cubicBezTo>
                  <a:cubicBezTo>
                    <a:pt x="1677" y="119"/>
                    <a:pt x="1677" y="119"/>
                    <a:pt x="1677" y="119"/>
                  </a:cubicBezTo>
                  <a:cubicBezTo>
                    <a:pt x="1697" y="119"/>
                    <a:pt x="1697" y="119"/>
                    <a:pt x="1697" y="119"/>
                  </a:cubicBezTo>
                  <a:lnTo>
                    <a:pt x="1697" y="22"/>
                  </a:lnTo>
                  <a:close/>
                  <a:moveTo>
                    <a:pt x="1776" y="99"/>
                  </a:moveTo>
                  <a:cubicBezTo>
                    <a:pt x="1772" y="102"/>
                    <a:pt x="1767" y="104"/>
                    <a:pt x="1762" y="104"/>
                  </a:cubicBezTo>
                  <a:cubicBezTo>
                    <a:pt x="1755" y="104"/>
                    <a:pt x="1749" y="101"/>
                    <a:pt x="1745" y="96"/>
                  </a:cubicBezTo>
                  <a:cubicBezTo>
                    <a:pt x="1741" y="91"/>
                    <a:pt x="1738" y="82"/>
                    <a:pt x="1738" y="70"/>
                  </a:cubicBezTo>
                  <a:cubicBezTo>
                    <a:pt x="1738" y="58"/>
                    <a:pt x="1741" y="50"/>
                    <a:pt x="1745" y="45"/>
                  </a:cubicBezTo>
                  <a:cubicBezTo>
                    <a:pt x="1750" y="40"/>
                    <a:pt x="1755" y="37"/>
                    <a:pt x="1763" y="37"/>
                  </a:cubicBezTo>
                  <a:cubicBezTo>
                    <a:pt x="1768" y="37"/>
                    <a:pt x="1772" y="38"/>
                    <a:pt x="1776" y="41"/>
                  </a:cubicBezTo>
                  <a:cubicBezTo>
                    <a:pt x="1780" y="44"/>
                    <a:pt x="1782" y="48"/>
                    <a:pt x="1783" y="53"/>
                  </a:cubicBezTo>
                  <a:cubicBezTo>
                    <a:pt x="1802" y="49"/>
                    <a:pt x="1802" y="49"/>
                    <a:pt x="1802" y="49"/>
                  </a:cubicBezTo>
                  <a:cubicBezTo>
                    <a:pt x="1800" y="41"/>
                    <a:pt x="1797" y="35"/>
                    <a:pt x="1793" y="31"/>
                  </a:cubicBezTo>
                  <a:cubicBezTo>
                    <a:pt x="1785" y="24"/>
                    <a:pt x="1775" y="20"/>
                    <a:pt x="1764" y="20"/>
                  </a:cubicBezTo>
                  <a:cubicBezTo>
                    <a:pt x="1750" y="20"/>
                    <a:pt x="1739" y="25"/>
                    <a:pt x="1731" y="34"/>
                  </a:cubicBezTo>
                  <a:cubicBezTo>
                    <a:pt x="1722" y="43"/>
                    <a:pt x="1718" y="55"/>
                    <a:pt x="1718" y="71"/>
                  </a:cubicBezTo>
                  <a:cubicBezTo>
                    <a:pt x="1718" y="87"/>
                    <a:pt x="1722" y="99"/>
                    <a:pt x="1731" y="107"/>
                  </a:cubicBezTo>
                  <a:cubicBezTo>
                    <a:pt x="1739" y="116"/>
                    <a:pt x="1749" y="121"/>
                    <a:pt x="1762" y="121"/>
                  </a:cubicBezTo>
                  <a:cubicBezTo>
                    <a:pt x="1773" y="121"/>
                    <a:pt x="1781" y="118"/>
                    <a:pt x="1788" y="113"/>
                  </a:cubicBezTo>
                  <a:cubicBezTo>
                    <a:pt x="1795" y="108"/>
                    <a:pt x="1800" y="100"/>
                    <a:pt x="1803" y="89"/>
                  </a:cubicBezTo>
                  <a:cubicBezTo>
                    <a:pt x="1784" y="83"/>
                    <a:pt x="1784" y="83"/>
                    <a:pt x="1784" y="83"/>
                  </a:cubicBezTo>
                  <a:cubicBezTo>
                    <a:pt x="1782" y="90"/>
                    <a:pt x="1779" y="96"/>
                    <a:pt x="1776" y="99"/>
                  </a:cubicBezTo>
                  <a:moveTo>
                    <a:pt x="1843" y="119"/>
                  </a:moveTo>
                  <a:cubicBezTo>
                    <a:pt x="1843" y="77"/>
                    <a:pt x="1843" y="77"/>
                    <a:pt x="1843" y="77"/>
                  </a:cubicBezTo>
                  <a:cubicBezTo>
                    <a:pt x="1882" y="77"/>
                    <a:pt x="1882" y="77"/>
                    <a:pt x="1882" y="77"/>
                  </a:cubicBezTo>
                  <a:cubicBezTo>
                    <a:pt x="1882" y="119"/>
                    <a:pt x="1882" y="119"/>
                    <a:pt x="1882" y="119"/>
                  </a:cubicBezTo>
                  <a:cubicBezTo>
                    <a:pt x="1901" y="119"/>
                    <a:pt x="1901" y="119"/>
                    <a:pt x="1901" y="119"/>
                  </a:cubicBezTo>
                  <a:cubicBezTo>
                    <a:pt x="1901" y="22"/>
                    <a:pt x="1901" y="22"/>
                    <a:pt x="1901" y="22"/>
                  </a:cubicBezTo>
                  <a:cubicBezTo>
                    <a:pt x="1882" y="22"/>
                    <a:pt x="1882" y="22"/>
                    <a:pt x="1882" y="22"/>
                  </a:cubicBezTo>
                  <a:cubicBezTo>
                    <a:pt x="1882" y="60"/>
                    <a:pt x="1882" y="60"/>
                    <a:pt x="1882" y="60"/>
                  </a:cubicBezTo>
                  <a:cubicBezTo>
                    <a:pt x="1843" y="60"/>
                    <a:pt x="1843" y="60"/>
                    <a:pt x="1843" y="60"/>
                  </a:cubicBezTo>
                  <a:cubicBezTo>
                    <a:pt x="1843" y="22"/>
                    <a:pt x="1843" y="22"/>
                    <a:pt x="1843" y="22"/>
                  </a:cubicBezTo>
                  <a:cubicBezTo>
                    <a:pt x="1823" y="22"/>
                    <a:pt x="1823" y="22"/>
                    <a:pt x="1823" y="22"/>
                  </a:cubicBezTo>
                  <a:cubicBezTo>
                    <a:pt x="1823" y="119"/>
                    <a:pt x="1823" y="119"/>
                    <a:pt x="1823" y="119"/>
                  </a:cubicBezTo>
                  <a:lnTo>
                    <a:pt x="1843" y="119"/>
                  </a:lnTo>
                  <a:close/>
                  <a:moveTo>
                    <a:pt x="1943" y="94"/>
                  </a:moveTo>
                  <a:cubicBezTo>
                    <a:pt x="1948" y="45"/>
                    <a:pt x="1948" y="45"/>
                    <a:pt x="1948" y="45"/>
                  </a:cubicBezTo>
                  <a:cubicBezTo>
                    <a:pt x="1948" y="22"/>
                    <a:pt x="1948" y="22"/>
                    <a:pt x="1948" y="22"/>
                  </a:cubicBezTo>
                  <a:cubicBezTo>
                    <a:pt x="1928" y="22"/>
                    <a:pt x="1928" y="22"/>
                    <a:pt x="1928" y="22"/>
                  </a:cubicBezTo>
                  <a:cubicBezTo>
                    <a:pt x="1928" y="45"/>
                    <a:pt x="1928" y="45"/>
                    <a:pt x="1928" y="45"/>
                  </a:cubicBezTo>
                  <a:cubicBezTo>
                    <a:pt x="1932" y="94"/>
                    <a:pt x="1932" y="94"/>
                    <a:pt x="1932" y="94"/>
                  </a:cubicBezTo>
                  <a:lnTo>
                    <a:pt x="1943" y="94"/>
                  </a:lnTo>
                  <a:close/>
                  <a:moveTo>
                    <a:pt x="1947" y="100"/>
                  </a:moveTo>
                  <a:cubicBezTo>
                    <a:pt x="1928" y="100"/>
                    <a:pt x="1928" y="100"/>
                    <a:pt x="1928" y="100"/>
                  </a:cubicBezTo>
                  <a:cubicBezTo>
                    <a:pt x="1928" y="119"/>
                    <a:pt x="1928" y="119"/>
                    <a:pt x="1928" y="119"/>
                  </a:cubicBezTo>
                  <a:cubicBezTo>
                    <a:pt x="1947" y="119"/>
                    <a:pt x="1947" y="119"/>
                    <a:pt x="1947" y="119"/>
                  </a:cubicBezTo>
                  <a:lnTo>
                    <a:pt x="1947" y="10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B9950F25-D209-4537-9988-13D5B0C91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6" y="5667233"/>
            <a:ext cx="2060357" cy="77796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1E490381-AAA5-4314-AFD5-D53324EEE36D}"/>
              </a:ext>
            </a:extLst>
          </p:cNvPr>
          <p:cNvSpPr txBox="1"/>
          <p:nvPr userDrawn="1"/>
        </p:nvSpPr>
        <p:spPr>
          <a:xfrm>
            <a:off x="340628" y="5196834"/>
            <a:ext cx="1917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>
                <a:solidFill>
                  <a:schemeClr val="bg1"/>
                </a:solidFill>
              </a:rPr>
              <a:t>asfinag.at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51B139B-1BC4-4BE7-83EA-3FF0E385D5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599" y="2921000"/>
            <a:ext cx="3773489" cy="2275834"/>
          </a:xfrm>
        </p:spPr>
        <p:txBody>
          <a:bodyPr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600"/>
              </a:spcBef>
              <a:buFont typeface="Arial" panose="020B0604020202020204" pitchFamily="34" charset="0"/>
              <a:buNone/>
              <a:defRPr sz="1800"/>
            </a:lvl2pPr>
            <a:lvl3pPr marL="914400" indent="0">
              <a:spcBef>
                <a:spcPts val="600"/>
              </a:spcBef>
              <a:buFont typeface="Arial" panose="020B0604020202020204" pitchFamily="34" charset="0"/>
              <a:buNone/>
              <a:defRPr sz="1600"/>
            </a:lvl3pPr>
            <a:lvl4pPr marL="1371600" indent="0">
              <a:spcBef>
                <a:spcPts val="600"/>
              </a:spcBef>
              <a:buFont typeface="Arial" panose="020B0604020202020204" pitchFamily="34" charset="0"/>
              <a:buNone/>
              <a:defRPr sz="1400"/>
            </a:lvl4pPr>
            <a:lvl5pPr marL="1828800" indent="0">
              <a:spcBef>
                <a:spcPts val="600"/>
              </a:spcBef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6330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 weis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7118" y="-1"/>
            <a:ext cx="12214071" cy="687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497" y="248415"/>
            <a:ext cx="2947069" cy="403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87E309-6E63-44B1-91B8-B5C1602415DD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6401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5BBBA18D-B3B3-4DD0-8F97-D6FB81BF7637}"/>
              </a:ext>
            </a:extLst>
          </p:cNvPr>
          <p:cNvSpPr/>
          <p:nvPr userDrawn="1"/>
        </p:nvSpPr>
        <p:spPr>
          <a:xfrm>
            <a:off x="0" y="0"/>
            <a:ext cx="10427288" cy="6858000"/>
          </a:xfrm>
          <a:custGeom>
            <a:avLst/>
            <a:gdLst>
              <a:gd name="connsiteX0" fmla="*/ 0 w 10427288"/>
              <a:gd name="connsiteY0" fmla="*/ 0 h 6858000"/>
              <a:gd name="connsiteX1" fmla="*/ 1614488 w 10427288"/>
              <a:gd name="connsiteY1" fmla="*/ 0 h 6858000"/>
              <a:gd name="connsiteX2" fmla="*/ 1782716 w 10427288"/>
              <a:gd name="connsiteY2" fmla="*/ 0 h 6858000"/>
              <a:gd name="connsiteX3" fmla="*/ 2908300 w 10427288"/>
              <a:gd name="connsiteY3" fmla="*/ 0 h 6858000"/>
              <a:gd name="connsiteX4" fmla="*/ 10427288 w 10427288"/>
              <a:gd name="connsiteY4" fmla="*/ 0 h 6858000"/>
              <a:gd name="connsiteX5" fmla="*/ 5579063 w 10427288"/>
              <a:gd name="connsiteY5" fmla="*/ 6858000 h 6858000"/>
              <a:gd name="connsiteX6" fmla="*/ 2908300 w 10427288"/>
              <a:gd name="connsiteY6" fmla="*/ 6858000 h 6858000"/>
              <a:gd name="connsiteX7" fmla="*/ 1782716 w 10427288"/>
              <a:gd name="connsiteY7" fmla="*/ 6858000 h 6858000"/>
              <a:gd name="connsiteX8" fmla="*/ 1614488 w 10427288"/>
              <a:gd name="connsiteY8" fmla="*/ 6858000 h 6858000"/>
              <a:gd name="connsiteX9" fmla="*/ 0 w 1042728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27288" h="6858000">
                <a:moveTo>
                  <a:pt x="0" y="0"/>
                </a:moveTo>
                <a:lnTo>
                  <a:pt x="1614488" y="0"/>
                </a:lnTo>
                <a:lnTo>
                  <a:pt x="1782716" y="0"/>
                </a:lnTo>
                <a:lnTo>
                  <a:pt x="2908300" y="0"/>
                </a:lnTo>
                <a:lnTo>
                  <a:pt x="10427288" y="0"/>
                </a:lnTo>
                <a:lnTo>
                  <a:pt x="5579063" y="6858000"/>
                </a:lnTo>
                <a:lnTo>
                  <a:pt x="2908300" y="6858000"/>
                </a:lnTo>
                <a:lnTo>
                  <a:pt x="1782716" y="6858000"/>
                </a:lnTo>
                <a:lnTo>
                  <a:pt x="161448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A792512-1DB6-4F6E-82B0-74B649960526}"/>
              </a:ext>
            </a:extLst>
          </p:cNvPr>
          <p:cNvSpPr/>
          <p:nvPr userDrawn="1"/>
        </p:nvSpPr>
        <p:spPr>
          <a:xfrm>
            <a:off x="7924800" y="5667233"/>
            <a:ext cx="3933371" cy="81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603" y="352063"/>
            <a:ext cx="9552475" cy="84681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75000"/>
              </a:lnSpc>
              <a:defRPr lang="de-AT" sz="6600" b="1" strike="noStrike" kern="1200" cap="all" spc="-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de-DE" dirty="0"/>
              <a:t>TITEL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A33DF-D412-4927-86EE-9DC1FA31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6211093"/>
            <a:ext cx="3584433" cy="365125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AT"/>
              <a:t>Fußzeile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FABCB5F-3B61-458C-AB88-10B410642D0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5745163"/>
            <a:ext cx="3595688" cy="741362"/>
            <a:chOff x="5088" y="3619"/>
            <a:chExt cx="2265" cy="467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2E37289-E025-45D7-933A-0D165036B2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41501687-1F0E-4900-AEB6-47F2A66AA2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7B4F8F01-4F13-478F-B37E-9B4B83F52E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D9ABA82D-F1D6-4C9B-9BFF-F21A49D255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FDB45AE3-A8DA-4083-B534-0310DD7C3E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BD24302A-A319-42B2-9A13-440DD8D0B7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B3D96104-5A08-44C4-90DC-ACD6AFF88D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5DE7D7D-4A50-4307-82FD-7DE1E7858A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0CB3A5EC-C74C-4D4D-B2BA-27B3444AE2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0E206CB8-4DB4-4F95-B35D-5B05361C6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21B44B57-0BD8-4FD6-92C7-977F5F6A66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5D32403E-C03F-4F3B-ABD3-4DAC092891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9F7BB53-44F0-4FBC-9AC1-377E49FAA6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98E5BC11-1C99-4749-98FF-770159BC3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8B510AE7-71D2-404B-9EE8-77B9860AC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39" y="3969"/>
              <a:ext cx="1614" cy="117"/>
            </a:xfrm>
            <a:custGeom>
              <a:avLst/>
              <a:gdLst>
                <a:gd name="T0" fmla="*/ 20 w 1948"/>
                <a:gd name="T1" fmla="*/ 69 h 141"/>
                <a:gd name="T2" fmla="*/ 76 w 1948"/>
                <a:gd name="T3" fmla="*/ 28 h 141"/>
                <a:gd name="T4" fmla="*/ 23 w 1948"/>
                <a:gd name="T5" fmla="*/ 114 h 141"/>
                <a:gd name="T6" fmla="*/ 48 w 1948"/>
                <a:gd name="T7" fmla="*/ 83 h 141"/>
                <a:gd name="T8" fmla="*/ 153 w 1948"/>
                <a:gd name="T9" fmla="*/ 121 h 141"/>
                <a:gd name="T10" fmla="*/ 171 w 1948"/>
                <a:gd name="T11" fmla="*/ 22 h 141"/>
                <a:gd name="T12" fmla="*/ 134 w 1948"/>
                <a:gd name="T13" fmla="*/ 91 h 141"/>
                <a:gd name="T14" fmla="*/ 257 w 1948"/>
                <a:gd name="T15" fmla="*/ 38 h 141"/>
                <a:gd name="T16" fmla="*/ 238 w 1948"/>
                <a:gd name="T17" fmla="*/ 119 h 141"/>
                <a:gd name="T18" fmla="*/ 372 w 1948"/>
                <a:gd name="T19" fmla="*/ 76 h 141"/>
                <a:gd name="T20" fmla="*/ 303 w 1948"/>
                <a:gd name="T21" fmla="*/ 22 h 141"/>
                <a:gd name="T22" fmla="*/ 497 w 1948"/>
                <a:gd name="T23" fmla="*/ 61 h 141"/>
                <a:gd name="T24" fmla="*/ 437 w 1948"/>
                <a:gd name="T25" fmla="*/ 119 h 141"/>
                <a:gd name="T26" fmla="*/ 537 w 1948"/>
                <a:gd name="T27" fmla="*/ 97 h 141"/>
                <a:gd name="T28" fmla="*/ 556 w 1948"/>
                <a:gd name="T29" fmla="*/ 45 h 141"/>
                <a:gd name="T30" fmla="*/ 679 w 1948"/>
                <a:gd name="T31" fmla="*/ 119 h 141"/>
                <a:gd name="T32" fmla="*/ 641 w 1948"/>
                <a:gd name="T33" fmla="*/ 22 h 141"/>
                <a:gd name="T34" fmla="*/ 748 w 1948"/>
                <a:gd name="T35" fmla="*/ 78 h 141"/>
                <a:gd name="T36" fmla="*/ 800 w 1948"/>
                <a:gd name="T37" fmla="*/ 100 h 141"/>
                <a:gd name="T38" fmla="*/ 789 w 1948"/>
                <a:gd name="T39" fmla="*/ 24 h 141"/>
                <a:gd name="T40" fmla="*/ 760 w 1948"/>
                <a:gd name="T41" fmla="*/ 38 h 141"/>
                <a:gd name="T42" fmla="*/ 759 w 1948"/>
                <a:gd name="T43" fmla="*/ 63 h 141"/>
                <a:gd name="T44" fmla="*/ 897 w 1948"/>
                <a:gd name="T45" fmla="*/ 22 h 141"/>
                <a:gd name="T46" fmla="*/ 905 w 1948"/>
                <a:gd name="T47" fmla="*/ 119 h 141"/>
                <a:gd name="T48" fmla="*/ 922 w 1948"/>
                <a:gd name="T49" fmla="*/ 126 h 141"/>
                <a:gd name="T50" fmla="*/ 1030 w 1948"/>
                <a:gd name="T51" fmla="*/ 121 h 141"/>
                <a:gd name="T52" fmla="*/ 996 w 1948"/>
                <a:gd name="T53" fmla="*/ 33 h 141"/>
                <a:gd name="T54" fmla="*/ 1049 w 1948"/>
                <a:gd name="T55" fmla="*/ 45 h 141"/>
                <a:gd name="T56" fmla="*/ 1010 w 1948"/>
                <a:gd name="T57" fmla="*/ 45 h 141"/>
                <a:gd name="T58" fmla="*/ 1051 w 1948"/>
                <a:gd name="T59" fmla="*/ 0 h 141"/>
                <a:gd name="T60" fmla="*/ 1132 w 1948"/>
                <a:gd name="T61" fmla="*/ 121 h 141"/>
                <a:gd name="T62" fmla="*/ 1135 w 1948"/>
                <a:gd name="T63" fmla="*/ 58 h 141"/>
                <a:gd name="T64" fmla="*/ 1149 w 1948"/>
                <a:gd name="T65" fmla="*/ 50 h 141"/>
                <a:gd name="T66" fmla="*/ 1095 w 1948"/>
                <a:gd name="T67" fmla="*/ 47 h 141"/>
                <a:gd name="T68" fmla="*/ 1147 w 1948"/>
                <a:gd name="T69" fmla="*/ 100 h 141"/>
                <a:gd name="T70" fmla="*/ 1233 w 1948"/>
                <a:gd name="T71" fmla="*/ 119 h 141"/>
                <a:gd name="T72" fmla="*/ 1213 w 1948"/>
                <a:gd name="T73" fmla="*/ 38 h 141"/>
                <a:gd name="T74" fmla="*/ 1299 w 1948"/>
                <a:gd name="T75" fmla="*/ 76 h 141"/>
                <a:gd name="T76" fmla="*/ 1351 w 1948"/>
                <a:gd name="T77" fmla="*/ 22 h 141"/>
                <a:gd name="T78" fmla="*/ 1399 w 1948"/>
                <a:gd name="T79" fmla="*/ 78 h 141"/>
                <a:gd name="T80" fmla="*/ 1450 w 1948"/>
                <a:gd name="T81" fmla="*/ 100 h 141"/>
                <a:gd name="T82" fmla="*/ 1439 w 1948"/>
                <a:gd name="T83" fmla="*/ 24 h 141"/>
                <a:gd name="T84" fmla="*/ 1410 w 1948"/>
                <a:gd name="T85" fmla="*/ 38 h 141"/>
                <a:gd name="T86" fmla="*/ 1409 w 1948"/>
                <a:gd name="T87" fmla="*/ 63 h 141"/>
                <a:gd name="T88" fmla="*/ 1512 w 1948"/>
                <a:gd name="T89" fmla="*/ 80 h 141"/>
                <a:gd name="T90" fmla="*/ 1543 w 1948"/>
                <a:gd name="T91" fmla="*/ 84 h 141"/>
                <a:gd name="T92" fmla="*/ 1520 w 1948"/>
                <a:gd name="T93" fmla="*/ 22 h 141"/>
                <a:gd name="T94" fmla="*/ 1528 w 1948"/>
                <a:gd name="T95" fmla="*/ 39 h 141"/>
                <a:gd name="T96" fmla="*/ 1498 w 1948"/>
                <a:gd name="T97" fmla="*/ 63 h 141"/>
                <a:gd name="T98" fmla="*/ 1650 w 1948"/>
                <a:gd name="T99" fmla="*/ 76 h 141"/>
                <a:gd name="T100" fmla="*/ 1582 w 1948"/>
                <a:gd name="T101" fmla="*/ 22 h 141"/>
                <a:gd name="T102" fmla="*/ 1697 w 1948"/>
                <a:gd name="T103" fmla="*/ 119 h 141"/>
                <a:gd name="T104" fmla="*/ 1745 w 1948"/>
                <a:gd name="T105" fmla="*/ 45 h 141"/>
                <a:gd name="T106" fmla="*/ 1764 w 1948"/>
                <a:gd name="T107" fmla="*/ 20 h 141"/>
                <a:gd name="T108" fmla="*/ 1803 w 1948"/>
                <a:gd name="T109" fmla="*/ 89 h 141"/>
                <a:gd name="T110" fmla="*/ 1882 w 1948"/>
                <a:gd name="T111" fmla="*/ 119 h 141"/>
                <a:gd name="T112" fmla="*/ 1843 w 1948"/>
                <a:gd name="T113" fmla="*/ 22 h 141"/>
                <a:gd name="T114" fmla="*/ 1948 w 1948"/>
                <a:gd name="T115" fmla="*/ 22 h 141"/>
                <a:gd name="T116" fmla="*/ 1928 w 1948"/>
                <a:gd name="T117" fmla="*/ 10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8" h="141">
                  <a:moveTo>
                    <a:pt x="71" y="83"/>
                  </a:moveTo>
                  <a:cubicBezTo>
                    <a:pt x="71" y="96"/>
                    <a:pt x="71" y="96"/>
                    <a:pt x="71" y="96"/>
                  </a:cubicBezTo>
                  <a:cubicBezTo>
                    <a:pt x="68" y="98"/>
                    <a:pt x="64" y="100"/>
                    <a:pt x="60" y="101"/>
                  </a:cubicBezTo>
                  <a:cubicBezTo>
                    <a:pt x="56" y="103"/>
                    <a:pt x="52" y="104"/>
                    <a:pt x="48" y="104"/>
                  </a:cubicBezTo>
                  <a:cubicBezTo>
                    <a:pt x="40" y="104"/>
                    <a:pt x="33" y="101"/>
                    <a:pt x="28" y="95"/>
                  </a:cubicBezTo>
                  <a:cubicBezTo>
                    <a:pt x="23" y="89"/>
                    <a:pt x="20" y="81"/>
                    <a:pt x="20" y="69"/>
                  </a:cubicBezTo>
                  <a:cubicBezTo>
                    <a:pt x="20" y="59"/>
                    <a:pt x="23" y="51"/>
                    <a:pt x="28" y="45"/>
                  </a:cubicBezTo>
                  <a:cubicBezTo>
                    <a:pt x="33" y="40"/>
                    <a:pt x="40" y="37"/>
                    <a:pt x="48" y="37"/>
                  </a:cubicBezTo>
                  <a:cubicBezTo>
                    <a:pt x="54" y="37"/>
                    <a:pt x="59" y="38"/>
                    <a:pt x="62" y="41"/>
                  </a:cubicBezTo>
                  <a:cubicBezTo>
                    <a:pt x="66" y="44"/>
                    <a:pt x="69" y="48"/>
                    <a:pt x="70" y="52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0"/>
                    <a:pt x="83" y="33"/>
                    <a:pt x="76" y="28"/>
                  </a:cubicBezTo>
                  <a:cubicBezTo>
                    <a:pt x="70" y="23"/>
                    <a:pt x="60" y="20"/>
                    <a:pt x="48" y="20"/>
                  </a:cubicBezTo>
                  <a:cubicBezTo>
                    <a:pt x="39" y="20"/>
                    <a:pt x="31" y="22"/>
                    <a:pt x="25" y="25"/>
                  </a:cubicBezTo>
                  <a:cubicBezTo>
                    <a:pt x="17" y="29"/>
                    <a:pt x="11" y="35"/>
                    <a:pt x="6" y="43"/>
                  </a:cubicBezTo>
                  <a:cubicBezTo>
                    <a:pt x="2" y="51"/>
                    <a:pt x="0" y="60"/>
                    <a:pt x="0" y="70"/>
                  </a:cubicBezTo>
                  <a:cubicBezTo>
                    <a:pt x="0" y="79"/>
                    <a:pt x="2" y="88"/>
                    <a:pt x="6" y="96"/>
                  </a:cubicBezTo>
                  <a:cubicBezTo>
                    <a:pt x="9" y="104"/>
                    <a:pt x="15" y="110"/>
                    <a:pt x="23" y="114"/>
                  </a:cubicBezTo>
                  <a:cubicBezTo>
                    <a:pt x="30" y="119"/>
                    <a:pt x="39" y="121"/>
                    <a:pt x="49" y="121"/>
                  </a:cubicBezTo>
                  <a:cubicBezTo>
                    <a:pt x="57" y="121"/>
                    <a:pt x="65" y="119"/>
                    <a:pt x="73" y="116"/>
                  </a:cubicBezTo>
                  <a:cubicBezTo>
                    <a:pt x="81" y="113"/>
                    <a:pt x="87" y="110"/>
                    <a:pt x="91" y="10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8" y="83"/>
                    <a:pt x="48" y="83"/>
                    <a:pt x="48" y="83"/>
                  </a:cubicBezTo>
                  <a:lnTo>
                    <a:pt x="71" y="83"/>
                  </a:lnTo>
                  <a:close/>
                  <a:moveTo>
                    <a:pt x="114" y="74"/>
                  </a:moveTo>
                  <a:cubicBezTo>
                    <a:pt x="114" y="85"/>
                    <a:pt x="114" y="93"/>
                    <a:pt x="116" y="98"/>
                  </a:cubicBezTo>
                  <a:cubicBezTo>
                    <a:pt x="116" y="102"/>
                    <a:pt x="118" y="106"/>
                    <a:pt x="121" y="109"/>
                  </a:cubicBezTo>
                  <a:cubicBezTo>
                    <a:pt x="124" y="113"/>
                    <a:pt x="128" y="115"/>
                    <a:pt x="132" y="117"/>
                  </a:cubicBezTo>
                  <a:cubicBezTo>
                    <a:pt x="137" y="120"/>
                    <a:pt x="144" y="121"/>
                    <a:pt x="153" y="121"/>
                  </a:cubicBezTo>
                  <a:cubicBezTo>
                    <a:pt x="161" y="121"/>
                    <a:pt x="167" y="120"/>
                    <a:pt x="172" y="118"/>
                  </a:cubicBezTo>
                  <a:cubicBezTo>
                    <a:pt x="177" y="116"/>
                    <a:pt x="181" y="113"/>
                    <a:pt x="184" y="110"/>
                  </a:cubicBezTo>
                  <a:cubicBezTo>
                    <a:pt x="186" y="106"/>
                    <a:pt x="188" y="102"/>
                    <a:pt x="189" y="98"/>
                  </a:cubicBezTo>
                  <a:cubicBezTo>
                    <a:pt x="191" y="93"/>
                    <a:pt x="191" y="85"/>
                    <a:pt x="191" y="73"/>
                  </a:cubicBezTo>
                  <a:cubicBezTo>
                    <a:pt x="191" y="22"/>
                    <a:pt x="191" y="22"/>
                    <a:pt x="191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3"/>
                    <a:pt x="171" y="89"/>
                    <a:pt x="171" y="92"/>
                  </a:cubicBezTo>
                  <a:cubicBezTo>
                    <a:pt x="170" y="95"/>
                    <a:pt x="168" y="98"/>
                    <a:pt x="165" y="100"/>
                  </a:cubicBezTo>
                  <a:cubicBezTo>
                    <a:pt x="163" y="103"/>
                    <a:pt x="158" y="104"/>
                    <a:pt x="153" y="104"/>
                  </a:cubicBezTo>
                  <a:cubicBezTo>
                    <a:pt x="147" y="104"/>
                    <a:pt x="143" y="103"/>
                    <a:pt x="140" y="100"/>
                  </a:cubicBezTo>
                  <a:cubicBezTo>
                    <a:pt x="137" y="98"/>
                    <a:pt x="135" y="95"/>
                    <a:pt x="134" y="91"/>
                  </a:cubicBezTo>
                  <a:cubicBezTo>
                    <a:pt x="133" y="88"/>
                    <a:pt x="133" y="83"/>
                    <a:pt x="133" y="74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4" y="22"/>
                    <a:pt x="114" y="22"/>
                    <a:pt x="114" y="22"/>
                  </a:cubicBezTo>
                  <a:lnTo>
                    <a:pt x="114" y="74"/>
                  </a:lnTo>
                  <a:close/>
                  <a:moveTo>
                    <a:pt x="257" y="119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22"/>
                    <a:pt x="286" y="22"/>
                    <a:pt x="286" y="22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119"/>
                    <a:pt x="238" y="119"/>
                    <a:pt x="238" y="119"/>
                  </a:cubicBezTo>
                  <a:lnTo>
                    <a:pt x="257" y="119"/>
                  </a:lnTo>
                  <a:close/>
                  <a:moveTo>
                    <a:pt x="377" y="119"/>
                  </a:moveTo>
                  <a:cubicBezTo>
                    <a:pt x="377" y="103"/>
                    <a:pt x="377" y="103"/>
                    <a:pt x="377" y="103"/>
                  </a:cubicBezTo>
                  <a:cubicBezTo>
                    <a:pt x="323" y="103"/>
                    <a:pt x="323" y="103"/>
                    <a:pt x="323" y="103"/>
                  </a:cubicBezTo>
                  <a:cubicBezTo>
                    <a:pt x="323" y="76"/>
                    <a:pt x="323" y="76"/>
                    <a:pt x="323" y="76"/>
                  </a:cubicBezTo>
                  <a:cubicBezTo>
                    <a:pt x="372" y="76"/>
                    <a:pt x="372" y="76"/>
                    <a:pt x="372" y="7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76" y="38"/>
                    <a:pt x="376" y="38"/>
                    <a:pt x="376" y="38"/>
                  </a:cubicBezTo>
                  <a:cubicBezTo>
                    <a:pt x="376" y="22"/>
                    <a:pt x="376" y="22"/>
                    <a:pt x="376" y="22"/>
                  </a:cubicBezTo>
                  <a:cubicBezTo>
                    <a:pt x="303" y="22"/>
                    <a:pt x="303" y="22"/>
                    <a:pt x="303" y="22"/>
                  </a:cubicBezTo>
                  <a:cubicBezTo>
                    <a:pt x="303" y="119"/>
                    <a:pt x="303" y="119"/>
                    <a:pt x="303" y="119"/>
                  </a:cubicBezTo>
                  <a:lnTo>
                    <a:pt x="377" y="119"/>
                  </a:lnTo>
                  <a:close/>
                  <a:moveTo>
                    <a:pt x="457" y="119"/>
                  </a:moveTo>
                  <a:cubicBezTo>
                    <a:pt x="457" y="78"/>
                    <a:pt x="457" y="78"/>
                    <a:pt x="457" y="78"/>
                  </a:cubicBezTo>
                  <a:cubicBezTo>
                    <a:pt x="497" y="78"/>
                    <a:pt x="497" y="78"/>
                    <a:pt x="497" y="78"/>
                  </a:cubicBezTo>
                  <a:cubicBezTo>
                    <a:pt x="497" y="61"/>
                    <a:pt x="497" y="61"/>
                    <a:pt x="497" y="61"/>
                  </a:cubicBezTo>
                  <a:cubicBezTo>
                    <a:pt x="457" y="61"/>
                    <a:pt x="457" y="61"/>
                    <a:pt x="457" y="61"/>
                  </a:cubicBezTo>
                  <a:cubicBezTo>
                    <a:pt x="457" y="38"/>
                    <a:pt x="457" y="38"/>
                    <a:pt x="457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437" y="22"/>
                    <a:pt x="437" y="22"/>
                    <a:pt x="437" y="22"/>
                  </a:cubicBezTo>
                  <a:cubicBezTo>
                    <a:pt x="437" y="119"/>
                    <a:pt x="437" y="119"/>
                    <a:pt x="437" y="119"/>
                  </a:cubicBezTo>
                  <a:lnTo>
                    <a:pt x="457" y="119"/>
                  </a:lnTo>
                  <a:close/>
                  <a:moveTo>
                    <a:pt x="566" y="22"/>
                  </a:moveTo>
                  <a:cubicBezTo>
                    <a:pt x="546" y="22"/>
                    <a:pt x="546" y="22"/>
                    <a:pt x="546" y="22"/>
                  </a:cubicBezTo>
                  <a:cubicBezTo>
                    <a:pt x="508" y="119"/>
                    <a:pt x="508" y="119"/>
                    <a:pt x="508" y="119"/>
                  </a:cubicBezTo>
                  <a:cubicBezTo>
                    <a:pt x="529" y="119"/>
                    <a:pt x="529" y="119"/>
                    <a:pt x="529" y="119"/>
                  </a:cubicBezTo>
                  <a:cubicBezTo>
                    <a:pt x="537" y="97"/>
                    <a:pt x="537" y="97"/>
                    <a:pt x="537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84" y="119"/>
                    <a:pt x="584" y="119"/>
                    <a:pt x="584" y="119"/>
                  </a:cubicBezTo>
                  <a:cubicBezTo>
                    <a:pt x="605" y="119"/>
                    <a:pt x="605" y="119"/>
                    <a:pt x="605" y="119"/>
                  </a:cubicBezTo>
                  <a:lnTo>
                    <a:pt x="566" y="22"/>
                  </a:lnTo>
                  <a:close/>
                  <a:moveTo>
                    <a:pt x="543" y="81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69" y="81"/>
                    <a:pt x="569" y="81"/>
                    <a:pt x="569" y="81"/>
                  </a:cubicBezTo>
                  <a:lnTo>
                    <a:pt x="543" y="81"/>
                  </a:lnTo>
                  <a:close/>
                  <a:moveTo>
                    <a:pt x="641" y="119"/>
                  </a:moveTo>
                  <a:cubicBezTo>
                    <a:pt x="641" y="77"/>
                    <a:pt x="641" y="77"/>
                    <a:pt x="641" y="77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79" y="119"/>
                    <a:pt x="679" y="119"/>
                    <a:pt x="679" y="119"/>
                  </a:cubicBezTo>
                  <a:cubicBezTo>
                    <a:pt x="699" y="119"/>
                    <a:pt x="699" y="119"/>
                    <a:pt x="699" y="119"/>
                  </a:cubicBezTo>
                  <a:cubicBezTo>
                    <a:pt x="699" y="22"/>
                    <a:pt x="699" y="22"/>
                    <a:pt x="699" y="22"/>
                  </a:cubicBezTo>
                  <a:cubicBezTo>
                    <a:pt x="679" y="22"/>
                    <a:pt x="679" y="22"/>
                    <a:pt x="679" y="22"/>
                  </a:cubicBezTo>
                  <a:cubicBezTo>
                    <a:pt x="679" y="60"/>
                    <a:pt x="679" y="60"/>
                    <a:pt x="679" y="60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1" y="22"/>
                    <a:pt x="641" y="22"/>
                    <a:pt x="641" y="22"/>
                  </a:cubicBezTo>
                  <a:cubicBezTo>
                    <a:pt x="621" y="22"/>
                    <a:pt x="621" y="22"/>
                    <a:pt x="621" y="22"/>
                  </a:cubicBezTo>
                  <a:cubicBezTo>
                    <a:pt x="621" y="119"/>
                    <a:pt x="621" y="119"/>
                    <a:pt x="621" y="119"/>
                  </a:cubicBezTo>
                  <a:lnTo>
                    <a:pt x="641" y="119"/>
                  </a:lnTo>
                  <a:close/>
                  <a:moveTo>
                    <a:pt x="744" y="119"/>
                  </a:moveTo>
                  <a:cubicBezTo>
                    <a:pt x="744" y="78"/>
                    <a:pt x="744" y="78"/>
                    <a:pt x="744" y="78"/>
                  </a:cubicBezTo>
                  <a:cubicBezTo>
                    <a:pt x="748" y="78"/>
                    <a:pt x="748" y="78"/>
                    <a:pt x="748" y="78"/>
                  </a:cubicBezTo>
                  <a:cubicBezTo>
                    <a:pt x="753" y="78"/>
                    <a:pt x="756" y="79"/>
                    <a:pt x="758" y="80"/>
                  </a:cubicBezTo>
                  <a:cubicBezTo>
                    <a:pt x="760" y="80"/>
                    <a:pt x="762" y="82"/>
                    <a:pt x="764" y="84"/>
                  </a:cubicBezTo>
                  <a:cubicBezTo>
                    <a:pt x="766" y="86"/>
                    <a:pt x="769" y="90"/>
                    <a:pt x="774" y="98"/>
                  </a:cubicBezTo>
                  <a:cubicBezTo>
                    <a:pt x="789" y="119"/>
                    <a:pt x="789" y="119"/>
                    <a:pt x="789" y="119"/>
                  </a:cubicBezTo>
                  <a:cubicBezTo>
                    <a:pt x="812" y="119"/>
                    <a:pt x="812" y="119"/>
                    <a:pt x="812" y="119"/>
                  </a:cubicBezTo>
                  <a:cubicBezTo>
                    <a:pt x="800" y="100"/>
                    <a:pt x="800" y="100"/>
                    <a:pt x="800" y="100"/>
                  </a:cubicBezTo>
                  <a:cubicBezTo>
                    <a:pt x="795" y="92"/>
                    <a:pt x="792" y="87"/>
                    <a:pt x="789" y="84"/>
                  </a:cubicBezTo>
                  <a:cubicBezTo>
                    <a:pt x="786" y="81"/>
                    <a:pt x="783" y="79"/>
                    <a:pt x="778" y="76"/>
                  </a:cubicBezTo>
                  <a:cubicBezTo>
                    <a:pt x="787" y="75"/>
                    <a:pt x="793" y="72"/>
                    <a:pt x="798" y="67"/>
                  </a:cubicBezTo>
                  <a:cubicBezTo>
                    <a:pt x="802" y="62"/>
                    <a:pt x="804" y="56"/>
                    <a:pt x="804" y="49"/>
                  </a:cubicBezTo>
                  <a:cubicBezTo>
                    <a:pt x="804" y="43"/>
                    <a:pt x="803" y="38"/>
                    <a:pt x="800" y="34"/>
                  </a:cubicBezTo>
                  <a:cubicBezTo>
                    <a:pt x="797" y="29"/>
                    <a:pt x="793" y="26"/>
                    <a:pt x="789" y="24"/>
                  </a:cubicBezTo>
                  <a:cubicBezTo>
                    <a:pt x="784" y="23"/>
                    <a:pt x="776" y="22"/>
                    <a:pt x="766" y="22"/>
                  </a:cubicBezTo>
                  <a:cubicBezTo>
                    <a:pt x="725" y="22"/>
                    <a:pt x="725" y="22"/>
                    <a:pt x="725" y="22"/>
                  </a:cubicBezTo>
                  <a:cubicBezTo>
                    <a:pt x="725" y="119"/>
                    <a:pt x="725" y="119"/>
                    <a:pt x="725" y="119"/>
                  </a:cubicBezTo>
                  <a:lnTo>
                    <a:pt x="744" y="119"/>
                  </a:lnTo>
                  <a:close/>
                  <a:moveTo>
                    <a:pt x="744" y="38"/>
                  </a:moveTo>
                  <a:cubicBezTo>
                    <a:pt x="760" y="38"/>
                    <a:pt x="760" y="38"/>
                    <a:pt x="760" y="38"/>
                  </a:cubicBezTo>
                  <a:cubicBezTo>
                    <a:pt x="768" y="38"/>
                    <a:pt x="772" y="38"/>
                    <a:pt x="774" y="39"/>
                  </a:cubicBezTo>
                  <a:cubicBezTo>
                    <a:pt x="777" y="39"/>
                    <a:pt x="780" y="40"/>
                    <a:pt x="781" y="42"/>
                  </a:cubicBezTo>
                  <a:cubicBezTo>
                    <a:pt x="783" y="44"/>
                    <a:pt x="784" y="47"/>
                    <a:pt x="784" y="50"/>
                  </a:cubicBezTo>
                  <a:cubicBezTo>
                    <a:pt x="784" y="53"/>
                    <a:pt x="783" y="56"/>
                    <a:pt x="782" y="58"/>
                  </a:cubicBezTo>
                  <a:cubicBezTo>
                    <a:pt x="781" y="60"/>
                    <a:pt x="779" y="61"/>
                    <a:pt x="776" y="62"/>
                  </a:cubicBezTo>
                  <a:cubicBezTo>
                    <a:pt x="774" y="63"/>
                    <a:pt x="768" y="63"/>
                    <a:pt x="759" y="63"/>
                  </a:cubicBezTo>
                  <a:cubicBezTo>
                    <a:pt x="744" y="63"/>
                    <a:pt x="744" y="63"/>
                    <a:pt x="744" y="63"/>
                  </a:cubicBezTo>
                  <a:lnTo>
                    <a:pt x="744" y="38"/>
                  </a:lnTo>
                  <a:close/>
                  <a:moveTo>
                    <a:pt x="869" y="119"/>
                  </a:moveTo>
                  <a:cubicBezTo>
                    <a:pt x="869" y="38"/>
                    <a:pt x="869" y="38"/>
                    <a:pt x="869" y="38"/>
                  </a:cubicBezTo>
                  <a:cubicBezTo>
                    <a:pt x="897" y="38"/>
                    <a:pt x="897" y="38"/>
                    <a:pt x="897" y="38"/>
                  </a:cubicBezTo>
                  <a:cubicBezTo>
                    <a:pt x="897" y="22"/>
                    <a:pt x="897" y="22"/>
                    <a:pt x="897" y="22"/>
                  </a:cubicBezTo>
                  <a:cubicBezTo>
                    <a:pt x="820" y="22"/>
                    <a:pt x="820" y="22"/>
                    <a:pt x="820" y="22"/>
                  </a:cubicBezTo>
                  <a:cubicBezTo>
                    <a:pt x="820" y="38"/>
                    <a:pt x="820" y="38"/>
                    <a:pt x="820" y="38"/>
                  </a:cubicBezTo>
                  <a:cubicBezTo>
                    <a:pt x="849" y="38"/>
                    <a:pt x="849" y="38"/>
                    <a:pt x="849" y="38"/>
                  </a:cubicBezTo>
                  <a:cubicBezTo>
                    <a:pt x="849" y="119"/>
                    <a:pt x="849" y="119"/>
                    <a:pt x="849" y="119"/>
                  </a:cubicBezTo>
                  <a:lnTo>
                    <a:pt x="869" y="119"/>
                  </a:lnTo>
                  <a:close/>
                  <a:moveTo>
                    <a:pt x="905" y="119"/>
                  </a:moveTo>
                  <a:cubicBezTo>
                    <a:pt x="914" y="119"/>
                    <a:pt x="914" y="119"/>
                    <a:pt x="914" y="119"/>
                  </a:cubicBezTo>
                  <a:cubicBezTo>
                    <a:pt x="914" y="123"/>
                    <a:pt x="913" y="126"/>
                    <a:pt x="911" y="128"/>
                  </a:cubicBezTo>
                  <a:cubicBezTo>
                    <a:pt x="910" y="130"/>
                    <a:pt x="907" y="132"/>
                    <a:pt x="903" y="133"/>
                  </a:cubicBezTo>
                  <a:cubicBezTo>
                    <a:pt x="907" y="141"/>
                    <a:pt x="907" y="141"/>
                    <a:pt x="907" y="141"/>
                  </a:cubicBezTo>
                  <a:cubicBezTo>
                    <a:pt x="911" y="139"/>
                    <a:pt x="914" y="137"/>
                    <a:pt x="917" y="135"/>
                  </a:cubicBezTo>
                  <a:cubicBezTo>
                    <a:pt x="919" y="132"/>
                    <a:pt x="921" y="130"/>
                    <a:pt x="922" y="126"/>
                  </a:cubicBezTo>
                  <a:cubicBezTo>
                    <a:pt x="923" y="123"/>
                    <a:pt x="924" y="119"/>
                    <a:pt x="924" y="114"/>
                  </a:cubicBezTo>
                  <a:cubicBezTo>
                    <a:pt x="924" y="100"/>
                    <a:pt x="924" y="100"/>
                    <a:pt x="924" y="100"/>
                  </a:cubicBezTo>
                  <a:cubicBezTo>
                    <a:pt x="905" y="100"/>
                    <a:pt x="905" y="100"/>
                    <a:pt x="905" y="100"/>
                  </a:cubicBezTo>
                  <a:lnTo>
                    <a:pt x="905" y="119"/>
                  </a:lnTo>
                  <a:close/>
                  <a:moveTo>
                    <a:pt x="995" y="107"/>
                  </a:moveTo>
                  <a:cubicBezTo>
                    <a:pt x="1004" y="116"/>
                    <a:pt x="1015" y="121"/>
                    <a:pt x="1030" y="121"/>
                  </a:cubicBezTo>
                  <a:cubicBezTo>
                    <a:pt x="1044" y="121"/>
                    <a:pt x="1055" y="116"/>
                    <a:pt x="1064" y="107"/>
                  </a:cubicBezTo>
                  <a:cubicBezTo>
                    <a:pt x="1072" y="99"/>
                    <a:pt x="1077" y="86"/>
                    <a:pt x="1077" y="71"/>
                  </a:cubicBezTo>
                  <a:cubicBezTo>
                    <a:pt x="1077" y="55"/>
                    <a:pt x="1072" y="42"/>
                    <a:pt x="1064" y="34"/>
                  </a:cubicBezTo>
                  <a:cubicBezTo>
                    <a:pt x="1055" y="25"/>
                    <a:pt x="1044" y="20"/>
                    <a:pt x="1029" y="20"/>
                  </a:cubicBezTo>
                  <a:cubicBezTo>
                    <a:pt x="1021" y="20"/>
                    <a:pt x="1014" y="21"/>
                    <a:pt x="1008" y="24"/>
                  </a:cubicBezTo>
                  <a:cubicBezTo>
                    <a:pt x="1004" y="26"/>
                    <a:pt x="1000" y="29"/>
                    <a:pt x="996" y="33"/>
                  </a:cubicBezTo>
                  <a:cubicBezTo>
                    <a:pt x="992" y="37"/>
                    <a:pt x="989" y="41"/>
                    <a:pt x="987" y="46"/>
                  </a:cubicBezTo>
                  <a:cubicBezTo>
                    <a:pt x="984" y="53"/>
                    <a:pt x="982" y="61"/>
                    <a:pt x="982" y="71"/>
                  </a:cubicBezTo>
                  <a:cubicBezTo>
                    <a:pt x="982" y="86"/>
                    <a:pt x="987" y="99"/>
                    <a:pt x="995" y="107"/>
                  </a:cubicBezTo>
                  <a:moveTo>
                    <a:pt x="1010" y="45"/>
                  </a:moveTo>
                  <a:cubicBezTo>
                    <a:pt x="1015" y="40"/>
                    <a:pt x="1021" y="37"/>
                    <a:pt x="1030" y="37"/>
                  </a:cubicBezTo>
                  <a:cubicBezTo>
                    <a:pt x="1038" y="37"/>
                    <a:pt x="1044" y="40"/>
                    <a:pt x="1049" y="45"/>
                  </a:cubicBezTo>
                  <a:cubicBezTo>
                    <a:pt x="1054" y="51"/>
                    <a:pt x="1056" y="59"/>
                    <a:pt x="1056" y="70"/>
                  </a:cubicBezTo>
                  <a:cubicBezTo>
                    <a:pt x="1056" y="81"/>
                    <a:pt x="1054" y="90"/>
                    <a:pt x="1049" y="95"/>
                  </a:cubicBezTo>
                  <a:cubicBezTo>
                    <a:pt x="1044" y="101"/>
                    <a:pt x="1037" y="104"/>
                    <a:pt x="1030" y="104"/>
                  </a:cubicBezTo>
                  <a:cubicBezTo>
                    <a:pt x="1022" y="104"/>
                    <a:pt x="1015" y="101"/>
                    <a:pt x="1010" y="95"/>
                  </a:cubicBezTo>
                  <a:cubicBezTo>
                    <a:pt x="1005" y="90"/>
                    <a:pt x="1003" y="81"/>
                    <a:pt x="1003" y="70"/>
                  </a:cubicBezTo>
                  <a:cubicBezTo>
                    <a:pt x="1003" y="59"/>
                    <a:pt x="1005" y="51"/>
                    <a:pt x="1010" y="45"/>
                  </a:cubicBezTo>
                  <a:moveTo>
                    <a:pt x="1022" y="0"/>
                  </a:moveTo>
                  <a:cubicBezTo>
                    <a:pt x="1006" y="0"/>
                    <a:pt x="1006" y="0"/>
                    <a:pt x="1006" y="0"/>
                  </a:cubicBezTo>
                  <a:cubicBezTo>
                    <a:pt x="1006" y="16"/>
                    <a:pt x="1006" y="16"/>
                    <a:pt x="1006" y="16"/>
                  </a:cubicBezTo>
                  <a:cubicBezTo>
                    <a:pt x="1022" y="16"/>
                    <a:pt x="1022" y="16"/>
                    <a:pt x="1022" y="16"/>
                  </a:cubicBezTo>
                  <a:lnTo>
                    <a:pt x="1022" y="0"/>
                  </a:lnTo>
                  <a:close/>
                  <a:moveTo>
                    <a:pt x="1051" y="0"/>
                  </a:moveTo>
                  <a:cubicBezTo>
                    <a:pt x="1035" y="0"/>
                    <a:pt x="1035" y="0"/>
                    <a:pt x="1035" y="0"/>
                  </a:cubicBezTo>
                  <a:cubicBezTo>
                    <a:pt x="1035" y="16"/>
                    <a:pt x="1035" y="16"/>
                    <a:pt x="1035" y="16"/>
                  </a:cubicBezTo>
                  <a:cubicBezTo>
                    <a:pt x="1051" y="16"/>
                    <a:pt x="1051" y="16"/>
                    <a:pt x="1051" y="16"/>
                  </a:cubicBezTo>
                  <a:lnTo>
                    <a:pt x="1051" y="0"/>
                  </a:lnTo>
                  <a:close/>
                  <a:moveTo>
                    <a:pt x="1104" y="112"/>
                  </a:moveTo>
                  <a:cubicBezTo>
                    <a:pt x="1110" y="118"/>
                    <a:pt x="1120" y="121"/>
                    <a:pt x="1132" y="121"/>
                  </a:cubicBezTo>
                  <a:cubicBezTo>
                    <a:pt x="1140" y="121"/>
                    <a:pt x="1148" y="120"/>
                    <a:pt x="1153" y="117"/>
                  </a:cubicBezTo>
                  <a:cubicBezTo>
                    <a:pt x="1159" y="115"/>
                    <a:pt x="1163" y="111"/>
                    <a:pt x="1166" y="106"/>
                  </a:cubicBezTo>
                  <a:cubicBezTo>
                    <a:pt x="1169" y="101"/>
                    <a:pt x="1171" y="96"/>
                    <a:pt x="1171" y="91"/>
                  </a:cubicBezTo>
                  <a:cubicBezTo>
                    <a:pt x="1171" y="85"/>
                    <a:pt x="1170" y="79"/>
                    <a:pt x="1167" y="75"/>
                  </a:cubicBezTo>
                  <a:cubicBezTo>
                    <a:pt x="1164" y="71"/>
                    <a:pt x="1161" y="68"/>
                    <a:pt x="1156" y="65"/>
                  </a:cubicBezTo>
                  <a:cubicBezTo>
                    <a:pt x="1152" y="63"/>
                    <a:pt x="1145" y="61"/>
                    <a:pt x="1135" y="58"/>
                  </a:cubicBezTo>
                  <a:cubicBezTo>
                    <a:pt x="1126" y="56"/>
                    <a:pt x="1120" y="54"/>
                    <a:pt x="1117" y="52"/>
                  </a:cubicBezTo>
                  <a:cubicBezTo>
                    <a:pt x="1115" y="50"/>
                    <a:pt x="1114" y="48"/>
                    <a:pt x="1114" y="46"/>
                  </a:cubicBezTo>
                  <a:cubicBezTo>
                    <a:pt x="1114" y="43"/>
                    <a:pt x="1115" y="41"/>
                    <a:pt x="1117" y="40"/>
                  </a:cubicBezTo>
                  <a:cubicBezTo>
                    <a:pt x="1121" y="38"/>
                    <a:pt x="1125" y="36"/>
                    <a:pt x="1131" y="36"/>
                  </a:cubicBezTo>
                  <a:cubicBezTo>
                    <a:pt x="1136" y="36"/>
                    <a:pt x="1140" y="38"/>
                    <a:pt x="1143" y="40"/>
                  </a:cubicBezTo>
                  <a:cubicBezTo>
                    <a:pt x="1146" y="42"/>
                    <a:pt x="1148" y="45"/>
                    <a:pt x="1149" y="50"/>
                  </a:cubicBezTo>
                  <a:cubicBezTo>
                    <a:pt x="1168" y="50"/>
                    <a:pt x="1168" y="50"/>
                    <a:pt x="1168" y="50"/>
                  </a:cubicBezTo>
                  <a:cubicBezTo>
                    <a:pt x="1168" y="41"/>
                    <a:pt x="1165" y="34"/>
                    <a:pt x="1158" y="28"/>
                  </a:cubicBezTo>
                  <a:cubicBezTo>
                    <a:pt x="1152" y="23"/>
                    <a:pt x="1143" y="20"/>
                    <a:pt x="1131" y="20"/>
                  </a:cubicBezTo>
                  <a:cubicBezTo>
                    <a:pt x="1123" y="20"/>
                    <a:pt x="1117" y="21"/>
                    <a:pt x="1112" y="24"/>
                  </a:cubicBezTo>
                  <a:cubicBezTo>
                    <a:pt x="1107" y="26"/>
                    <a:pt x="1102" y="29"/>
                    <a:pt x="1100" y="33"/>
                  </a:cubicBezTo>
                  <a:cubicBezTo>
                    <a:pt x="1097" y="38"/>
                    <a:pt x="1095" y="42"/>
                    <a:pt x="1095" y="47"/>
                  </a:cubicBezTo>
                  <a:cubicBezTo>
                    <a:pt x="1095" y="55"/>
                    <a:pt x="1098" y="62"/>
                    <a:pt x="1104" y="67"/>
                  </a:cubicBezTo>
                  <a:cubicBezTo>
                    <a:pt x="1109" y="71"/>
                    <a:pt x="1116" y="74"/>
                    <a:pt x="1127" y="76"/>
                  </a:cubicBezTo>
                  <a:cubicBezTo>
                    <a:pt x="1135" y="78"/>
                    <a:pt x="1140" y="80"/>
                    <a:pt x="1142" y="81"/>
                  </a:cubicBezTo>
                  <a:cubicBezTo>
                    <a:pt x="1146" y="82"/>
                    <a:pt x="1148" y="83"/>
                    <a:pt x="1149" y="85"/>
                  </a:cubicBezTo>
                  <a:cubicBezTo>
                    <a:pt x="1151" y="87"/>
                    <a:pt x="1151" y="88"/>
                    <a:pt x="1151" y="91"/>
                  </a:cubicBezTo>
                  <a:cubicBezTo>
                    <a:pt x="1151" y="94"/>
                    <a:pt x="1150" y="97"/>
                    <a:pt x="1147" y="100"/>
                  </a:cubicBezTo>
                  <a:cubicBezTo>
                    <a:pt x="1143" y="103"/>
                    <a:pt x="1139" y="104"/>
                    <a:pt x="1132" y="104"/>
                  </a:cubicBezTo>
                  <a:cubicBezTo>
                    <a:pt x="1126" y="104"/>
                    <a:pt x="1122" y="103"/>
                    <a:pt x="1118" y="100"/>
                  </a:cubicBezTo>
                  <a:cubicBezTo>
                    <a:pt x="1115" y="97"/>
                    <a:pt x="1112" y="92"/>
                    <a:pt x="1111" y="86"/>
                  </a:cubicBezTo>
                  <a:cubicBezTo>
                    <a:pt x="1092" y="87"/>
                    <a:pt x="1092" y="87"/>
                    <a:pt x="1092" y="87"/>
                  </a:cubicBezTo>
                  <a:cubicBezTo>
                    <a:pt x="1093" y="98"/>
                    <a:pt x="1097" y="107"/>
                    <a:pt x="1104" y="112"/>
                  </a:cubicBezTo>
                  <a:moveTo>
                    <a:pt x="1233" y="119"/>
                  </a:moveTo>
                  <a:cubicBezTo>
                    <a:pt x="1233" y="38"/>
                    <a:pt x="1233" y="38"/>
                    <a:pt x="1233" y="38"/>
                  </a:cubicBezTo>
                  <a:cubicBezTo>
                    <a:pt x="1262" y="38"/>
                    <a:pt x="1262" y="38"/>
                    <a:pt x="1262" y="38"/>
                  </a:cubicBezTo>
                  <a:cubicBezTo>
                    <a:pt x="1262" y="22"/>
                    <a:pt x="1262" y="22"/>
                    <a:pt x="1262" y="22"/>
                  </a:cubicBezTo>
                  <a:cubicBezTo>
                    <a:pt x="1185" y="22"/>
                    <a:pt x="1185" y="22"/>
                    <a:pt x="1185" y="22"/>
                  </a:cubicBezTo>
                  <a:cubicBezTo>
                    <a:pt x="1185" y="38"/>
                    <a:pt x="1185" y="38"/>
                    <a:pt x="1185" y="38"/>
                  </a:cubicBezTo>
                  <a:cubicBezTo>
                    <a:pt x="1213" y="38"/>
                    <a:pt x="1213" y="38"/>
                    <a:pt x="1213" y="38"/>
                  </a:cubicBezTo>
                  <a:cubicBezTo>
                    <a:pt x="1213" y="119"/>
                    <a:pt x="1213" y="119"/>
                    <a:pt x="1213" y="119"/>
                  </a:cubicBezTo>
                  <a:lnTo>
                    <a:pt x="1233" y="119"/>
                  </a:lnTo>
                  <a:close/>
                  <a:moveTo>
                    <a:pt x="1353" y="119"/>
                  </a:moveTo>
                  <a:cubicBezTo>
                    <a:pt x="1353" y="103"/>
                    <a:pt x="1353" y="103"/>
                    <a:pt x="1353" y="103"/>
                  </a:cubicBezTo>
                  <a:cubicBezTo>
                    <a:pt x="1299" y="103"/>
                    <a:pt x="1299" y="103"/>
                    <a:pt x="1299" y="103"/>
                  </a:cubicBezTo>
                  <a:cubicBezTo>
                    <a:pt x="1299" y="76"/>
                    <a:pt x="1299" y="76"/>
                    <a:pt x="1299" y="76"/>
                  </a:cubicBezTo>
                  <a:cubicBezTo>
                    <a:pt x="1347" y="76"/>
                    <a:pt x="1347" y="76"/>
                    <a:pt x="1347" y="76"/>
                  </a:cubicBezTo>
                  <a:cubicBezTo>
                    <a:pt x="1347" y="60"/>
                    <a:pt x="1347" y="60"/>
                    <a:pt x="1347" y="60"/>
                  </a:cubicBezTo>
                  <a:cubicBezTo>
                    <a:pt x="1299" y="60"/>
                    <a:pt x="1299" y="60"/>
                    <a:pt x="1299" y="60"/>
                  </a:cubicBezTo>
                  <a:cubicBezTo>
                    <a:pt x="1299" y="38"/>
                    <a:pt x="1299" y="38"/>
                    <a:pt x="1299" y="38"/>
                  </a:cubicBezTo>
                  <a:cubicBezTo>
                    <a:pt x="1351" y="38"/>
                    <a:pt x="1351" y="38"/>
                    <a:pt x="1351" y="38"/>
                  </a:cubicBezTo>
                  <a:cubicBezTo>
                    <a:pt x="1351" y="22"/>
                    <a:pt x="1351" y="22"/>
                    <a:pt x="1351" y="22"/>
                  </a:cubicBezTo>
                  <a:cubicBezTo>
                    <a:pt x="1279" y="22"/>
                    <a:pt x="1279" y="22"/>
                    <a:pt x="1279" y="22"/>
                  </a:cubicBezTo>
                  <a:cubicBezTo>
                    <a:pt x="1279" y="119"/>
                    <a:pt x="1279" y="119"/>
                    <a:pt x="1279" y="119"/>
                  </a:cubicBezTo>
                  <a:lnTo>
                    <a:pt x="1353" y="119"/>
                  </a:lnTo>
                  <a:close/>
                  <a:moveTo>
                    <a:pt x="1395" y="119"/>
                  </a:moveTo>
                  <a:cubicBezTo>
                    <a:pt x="1395" y="78"/>
                    <a:pt x="1395" y="78"/>
                    <a:pt x="1395" y="78"/>
                  </a:cubicBezTo>
                  <a:cubicBezTo>
                    <a:pt x="1399" y="78"/>
                    <a:pt x="1399" y="78"/>
                    <a:pt x="1399" y="78"/>
                  </a:cubicBezTo>
                  <a:cubicBezTo>
                    <a:pt x="1403" y="78"/>
                    <a:pt x="1406" y="79"/>
                    <a:pt x="1408" y="80"/>
                  </a:cubicBezTo>
                  <a:cubicBezTo>
                    <a:pt x="1410" y="80"/>
                    <a:pt x="1412" y="82"/>
                    <a:pt x="1414" y="84"/>
                  </a:cubicBezTo>
                  <a:cubicBezTo>
                    <a:pt x="1416" y="86"/>
                    <a:pt x="1420" y="90"/>
                    <a:pt x="1425" y="98"/>
                  </a:cubicBezTo>
                  <a:cubicBezTo>
                    <a:pt x="1439" y="119"/>
                    <a:pt x="1439" y="119"/>
                    <a:pt x="1439" y="119"/>
                  </a:cubicBezTo>
                  <a:cubicBezTo>
                    <a:pt x="1462" y="119"/>
                    <a:pt x="1462" y="119"/>
                    <a:pt x="1462" y="119"/>
                  </a:cubicBezTo>
                  <a:cubicBezTo>
                    <a:pt x="1450" y="100"/>
                    <a:pt x="1450" y="100"/>
                    <a:pt x="1450" y="100"/>
                  </a:cubicBezTo>
                  <a:cubicBezTo>
                    <a:pt x="1446" y="92"/>
                    <a:pt x="1442" y="87"/>
                    <a:pt x="1439" y="84"/>
                  </a:cubicBezTo>
                  <a:cubicBezTo>
                    <a:pt x="1436" y="81"/>
                    <a:pt x="1433" y="79"/>
                    <a:pt x="1429" y="76"/>
                  </a:cubicBezTo>
                  <a:cubicBezTo>
                    <a:pt x="1437" y="75"/>
                    <a:pt x="1444" y="72"/>
                    <a:pt x="1448" y="67"/>
                  </a:cubicBezTo>
                  <a:cubicBezTo>
                    <a:pt x="1452" y="62"/>
                    <a:pt x="1454" y="56"/>
                    <a:pt x="1454" y="49"/>
                  </a:cubicBezTo>
                  <a:cubicBezTo>
                    <a:pt x="1454" y="43"/>
                    <a:pt x="1453" y="38"/>
                    <a:pt x="1450" y="34"/>
                  </a:cubicBezTo>
                  <a:cubicBezTo>
                    <a:pt x="1447" y="29"/>
                    <a:pt x="1444" y="26"/>
                    <a:pt x="1439" y="24"/>
                  </a:cubicBezTo>
                  <a:cubicBezTo>
                    <a:pt x="1434" y="23"/>
                    <a:pt x="1427" y="22"/>
                    <a:pt x="1416" y="22"/>
                  </a:cubicBezTo>
                  <a:cubicBezTo>
                    <a:pt x="1375" y="22"/>
                    <a:pt x="1375" y="22"/>
                    <a:pt x="1375" y="22"/>
                  </a:cubicBezTo>
                  <a:cubicBezTo>
                    <a:pt x="1375" y="119"/>
                    <a:pt x="1375" y="119"/>
                    <a:pt x="1375" y="119"/>
                  </a:cubicBezTo>
                  <a:lnTo>
                    <a:pt x="1395" y="119"/>
                  </a:lnTo>
                  <a:close/>
                  <a:moveTo>
                    <a:pt x="1395" y="38"/>
                  </a:moveTo>
                  <a:cubicBezTo>
                    <a:pt x="1410" y="38"/>
                    <a:pt x="1410" y="38"/>
                    <a:pt x="1410" y="38"/>
                  </a:cubicBezTo>
                  <a:cubicBezTo>
                    <a:pt x="1418" y="38"/>
                    <a:pt x="1423" y="38"/>
                    <a:pt x="1424" y="39"/>
                  </a:cubicBezTo>
                  <a:cubicBezTo>
                    <a:pt x="1427" y="39"/>
                    <a:pt x="1430" y="40"/>
                    <a:pt x="1432" y="42"/>
                  </a:cubicBezTo>
                  <a:cubicBezTo>
                    <a:pt x="1433" y="44"/>
                    <a:pt x="1434" y="47"/>
                    <a:pt x="1434" y="50"/>
                  </a:cubicBezTo>
                  <a:cubicBezTo>
                    <a:pt x="1434" y="53"/>
                    <a:pt x="1433" y="56"/>
                    <a:pt x="1432" y="58"/>
                  </a:cubicBezTo>
                  <a:cubicBezTo>
                    <a:pt x="1431" y="60"/>
                    <a:pt x="1429" y="61"/>
                    <a:pt x="1427" y="62"/>
                  </a:cubicBezTo>
                  <a:cubicBezTo>
                    <a:pt x="1424" y="63"/>
                    <a:pt x="1418" y="63"/>
                    <a:pt x="1409" y="63"/>
                  </a:cubicBezTo>
                  <a:cubicBezTo>
                    <a:pt x="1395" y="63"/>
                    <a:pt x="1395" y="63"/>
                    <a:pt x="1395" y="63"/>
                  </a:cubicBezTo>
                  <a:lnTo>
                    <a:pt x="1395" y="38"/>
                  </a:lnTo>
                  <a:close/>
                  <a:moveTo>
                    <a:pt x="1498" y="119"/>
                  </a:moveTo>
                  <a:cubicBezTo>
                    <a:pt x="1498" y="78"/>
                    <a:pt x="1498" y="78"/>
                    <a:pt x="1498" y="78"/>
                  </a:cubicBezTo>
                  <a:cubicBezTo>
                    <a:pt x="1502" y="78"/>
                    <a:pt x="1502" y="78"/>
                    <a:pt x="1502" y="78"/>
                  </a:cubicBezTo>
                  <a:cubicBezTo>
                    <a:pt x="1507" y="78"/>
                    <a:pt x="1510" y="79"/>
                    <a:pt x="1512" y="80"/>
                  </a:cubicBezTo>
                  <a:cubicBezTo>
                    <a:pt x="1514" y="80"/>
                    <a:pt x="1516" y="82"/>
                    <a:pt x="1518" y="84"/>
                  </a:cubicBezTo>
                  <a:cubicBezTo>
                    <a:pt x="1520" y="86"/>
                    <a:pt x="1523" y="90"/>
                    <a:pt x="1528" y="98"/>
                  </a:cubicBezTo>
                  <a:cubicBezTo>
                    <a:pt x="1542" y="119"/>
                    <a:pt x="1542" y="119"/>
                    <a:pt x="1542" y="119"/>
                  </a:cubicBezTo>
                  <a:cubicBezTo>
                    <a:pt x="1566" y="119"/>
                    <a:pt x="1566" y="119"/>
                    <a:pt x="1566" y="119"/>
                  </a:cubicBezTo>
                  <a:cubicBezTo>
                    <a:pt x="1554" y="100"/>
                    <a:pt x="1554" y="100"/>
                    <a:pt x="1554" y="100"/>
                  </a:cubicBezTo>
                  <a:cubicBezTo>
                    <a:pt x="1549" y="92"/>
                    <a:pt x="1546" y="87"/>
                    <a:pt x="1543" y="84"/>
                  </a:cubicBezTo>
                  <a:cubicBezTo>
                    <a:pt x="1540" y="81"/>
                    <a:pt x="1537" y="79"/>
                    <a:pt x="1532" y="76"/>
                  </a:cubicBezTo>
                  <a:cubicBezTo>
                    <a:pt x="1541" y="75"/>
                    <a:pt x="1547" y="72"/>
                    <a:pt x="1551" y="67"/>
                  </a:cubicBezTo>
                  <a:cubicBezTo>
                    <a:pt x="1556" y="62"/>
                    <a:pt x="1558" y="56"/>
                    <a:pt x="1558" y="49"/>
                  </a:cubicBezTo>
                  <a:cubicBezTo>
                    <a:pt x="1558" y="43"/>
                    <a:pt x="1557" y="38"/>
                    <a:pt x="1554" y="34"/>
                  </a:cubicBezTo>
                  <a:cubicBezTo>
                    <a:pt x="1551" y="29"/>
                    <a:pt x="1547" y="26"/>
                    <a:pt x="1542" y="24"/>
                  </a:cubicBezTo>
                  <a:cubicBezTo>
                    <a:pt x="1538" y="23"/>
                    <a:pt x="1530" y="22"/>
                    <a:pt x="1520" y="22"/>
                  </a:cubicBezTo>
                  <a:cubicBezTo>
                    <a:pt x="1478" y="22"/>
                    <a:pt x="1478" y="22"/>
                    <a:pt x="1478" y="22"/>
                  </a:cubicBezTo>
                  <a:cubicBezTo>
                    <a:pt x="1478" y="119"/>
                    <a:pt x="1478" y="119"/>
                    <a:pt x="1478" y="119"/>
                  </a:cubicBezTo>
                  <a:lnTo>
                    <a:pt x="1498" y="119"/>
                  </a:lnTo>
                  <a:close/>
                  <a:moveTo>
                    <a:pt x="1498" y="38"/>
                  </a:moveTo>
                  <a:cubicBezTo>
                    <a:pt x="1513" y="38"/>
                    <a:pt x="1513" y="38"/>
                    <a:pt x="1513" y="38"/>
                  </a:cubicBezTo>
                  <a:cubicBezTo>
                    <a:pt x="1521" y="38"/>
                    <a:pt x="1526" y="38"/>
                    <a:pt x="1528" y="39"/>
                  </a:cubicBezTo>
                  <a:cubicBezTo>
                    <a:pt x="1531" y="39"/>
                    <a:pt x="1533" y="40"/>
                    <a:pt x="1535" y="42"/>
                  </a:cubicBezTo>
                  <a:cubicBezTo>
                    <a:pt x="1537" y="44"/>
                    <a:pt x="1538" y="47"/>
                    <a:pt x="1538" y="50"/>
                  </a:cubicBezTo>
                  <a:cubicBezTo>
                    <a:pt x="1538" y="53"/>
                    <a:pt x="1537" y="56"/>
                    <a:pt x="1536" y="58"/>
                  </a:cubicBezTo>
                  <a:cubicBezTo>
                    <a:pt x="1534" y="60"/>
                    <a:pt x="1533" y="61"/>
                    <a:pt x="1530" y="62"/>
                  </a:cubicBezTo>
                  <a:cubicBezTo>
                    <a:pt x="1528" y="63"/>
                    <a:pt x="1522" y="63"/>
                    <a:pt x="1513" y="63"/>
                  </a:cubicBezTo>
                  <a:cubicBezTo>
                    <a:pt x="1498" y="63"/>
                    <a:pt x="1498" y="63"/>
                    <a:pt x="1498" y="63"/>
                  </a:cubicBezTo>
                  <a:lnTo>
                    <a:pt x="1498" y="38"/>
                  </a:lnTo>
                  <a:close/>
                  <a:moveTo>
                    <a:pt x="1656" y="119"/>
                  </a:moveTo>
                  <a:cubicBezTo>
                    <a:pt x="1656" y="103"/>
                    <a:pt x="1656" y="103"/>
                    <a:pt x="1656" y="103"/>
                  </a:cubicBezTo>
                  <a:cubicBezTo>
                    <a:pt x="1602" y="103"/>
                    <a:pt x="1602" y="103"/>
                    <a:pt x="1602" y="103"/>
                  </a:cubicBezTo>
                  <a:cubicBezTo>
                    <a:pt x="1602" y="76"/>
                    <a:pt x="1602" y="76"/>
                    <a:pt x="1602" y="76"/>
                  </a:cubicBezTo>
                  <a:cubicBezTo>
                    <a:pt x="1650" y="76"/>
                    <a:pt x="1650" y="76"/>
                    <a:pt x="1650" y="76"/>
                  </a:cubicBezTo>
                  <a:cubicBezTo>
                    <a:pt x="1650" y="60"/>
                    <a:pt x="1650" y="60"/>
                    <a:pt x="1650" y="60"/>
                  </a:cubicBezTo>
                  <a:cubicBezTo>
                    <a:pt x="1602" y="60"/>
                    <a:pt x="1602" y="60"/>
                    <a:pt x="1602" y="60"/>
                  </a:cubicBezTo>
                  <a:cubicBezTo>
                    <a:pt x="1602" y="38"/>
                    <a:pt x="1602" y="38"/>
                    <a:pt x="1602" y="38"/>
                  </a:cubicBezTo>
                  <a:cubicBezTo>
                    <a:pt x="1654" y="38"/>
                    <a:pt x="1654" y="38"/>
                    <a:pt x="1654" y="38"/>
                  </a:cubicBezTo>
                  <a:cubicBezTo>
                    <a:pt x="1654" y="22"/>
                    <a:pt x="1654" y="22"/>
                    <a:pt x="1654" y="22"/>
                  </a:cubicBezTo>
                  <a:cubicBezTo>
                    <a:pt x="1582" y="22"/>
                    <a:pt x="1582" y="22"/>
                    <a:pt x="1582" y="22"/>
                  </a:cubicBezTo>
                  <a:cubicBezTo>
                    <a:pt x="1582" y="119"/>
                    <a:pt x="1582" y="119"/>
                    <a:pt x="1582" y="119"/>
                  </a:cubicBezTo>
                  <a:lnTo>
                    <a:pt x="1656" y="119"/>
                  </a:lnTo>
                  <a:close/>
                  <a:moveTo>
                    <a:pt x="1697" y="22"/>
                  </a:moveTo>
                  <a:cubicBezTo>
                    <a:pt x="1677" y="22"/>
                    <a:pt x="1677" y="22"/>
                    <a:pt x="1677" y="22"/>
                  </a:cubicBezTo>
                  <a:cubicBezTo>
                    <a:pt x="1677" y="119"/>
                    <a:pt x="1677" y="119"/>
                    <a:pt x="1677" y="119"/>
                  </a:cubicBezTo>
                  <a:cubicBezTo>
                    <a:pt x="1697" y="119"/>
                    <a:pt x="1697" y="119"/>
                    <a:pt x="1697" y="119"/>
                  </a:cubicBezTo>
                  <a:lnTo>
                    <a:pt x="1697" y="22"/>
                  </a:lnTo>
                  <a:close/>
                  <a:moveTo>
                    <a:pt x="1776" y="99"/>
                  </a:moveTo>
                  <a:cubicBezTo>
                    <a:pt x="1772" y="102"/>
                    <a:pt x="1767" y="104"/>
                    <a:pt x="1762" y="104"/>
                  </a:cubicBezTo>
                  <a:cubicBezTo>
                    <a:pt x="1755" y="104"/>
                    <a:pt x="1749" y="101"/>
                    <a:pt x="1745" y="96"/>
                  </a:cubicBezTo>
                  <a:cubicBezTo>
                    <a:pt x="1741" y="91"/>
                    <a:pt x="1738" y="82"/>
                    <a:pt x="1738" y="70"/>
                  </a:cubicBezTo>
                  <a:cubicBezTo>
                    <a:pt x="1738" y="58"/>
                    <a:pt x="1741" y="50"/>
                    <a:pt x="1745" y="45"/>
                  </a:cubicBezTo>
                  <a:cubicBezTo>
                    <a:pt x="1750" y="40"/>
                    <a:pt x="1755" y="37"/>
                    <a:pt x="1763" y="37"/>
                  </a:cubicBezTo>
                  <a:cubicBezTo>
                    <a:pt x="1768" y="37"/>
                    <a:pt x="1772" y="38"/>
                    <a:pt x="1776" y="41"/>
                  </a:cubicBezTo>
                  <a:cubicBezTo>
                    <a:pt x="1780" y="44"/>
                    <a:pt x="1782" y="48"/>
                    <a:pt x="1783" y="53"/>
                  </a:cubicBezTo>
                  <a:cubicBezTo>
                    <a:pt x="1802" y="49"/>
                    <a:pt x="1802" y="49"/>
                    <a:pt x="1802" y="49"/>
                  </a:cubicBezTo>
                  <a:cubicBezTo>
                    <a:pt x="1800" y="41"/>
                    <a:pt x="1797" y="35"/>
                    <a:pt x="1793" y="31"/>
                  </a:cubicBezTo>
                  <a:cubicBezTo>
                    <a:pt x="1785" y="24"/>
                    <a:pt x="1775" y="20"/>
                    <a:pt x="1764" y="20"/>
                  </a:cubicBezTo>
                  <a:cubicBezTo>
                    <a:pt x="1750" y="20"/>
                    <a:pt x="1739" y="25"/>
                    <a:pt x="1731" y="34"/>
                  </a:cubicBezTo>
                  <a:cubicBezTo>
                    <a:pt x="1722" y="43"/>
                    <a:pt x="1718" y="55"/>
                    <a:pt x="1718" y="71"/>
                  </a:cubicBezTo>
                  <a:cubicBezTo>
                    <a:pt x="1718" y="87"/>
                    <a:pt x="1722" y="99"/>
                    <a:pt x="1731" y="107"/>
                  </a:cubicBezTo>
                  <a:cubicBezTo>
                    <a:pt x="1739" y="116"/>
                    <a:pt x="1749" y="121"/>
                    <a:pt x="1762" y="121"/>
                  </a:cubicBezTo>
                  <a:cubicBezTo>
                    <a:pt x="1773" y="121"/>
                    <a:pt x="1781" y="118"/>
                    <a:pt x="1788" y="113"/>
                  </a:cubicBezTo>
                  <a:cubicBezTo>
                    <a:pt x="1795" y="108"/>
                    <a:pt x="1800" y="100"/>
                    <a:pt x="1803" y="89"/>
                  </a:cubicBezTo>
                  <a:cubicBezTo>
                    <a:pt x="1784" y="83"/>
                    <a:pt x="1784" y="83"/>
                    <a:pt x="1784" y="83"/>
                  </a:cubicBezTo>
                  <a:cubicBezTo>
                    <a:pt x="1782" y="90"/>
                    <a:pt x="1779" y="96"/>
                    <a:pt x="1776" y="99"/>
                  </a:cubicBezTo>
                  <a:moveTo>
                    <a:pt x="1843" y="119"/>
                  </a:moveTo>
                  <a:cubicBezTo>
                    <a:pt x="1843" y="77"/>
                    <a:pt x="1843" y="77"/>
                    <a:pt x="1843" y="77"/>
                  </a:cubicBezTo>
                  <a:cubicBezTo>
                    <a:pt x="1882" y="77"/>
                    <a:pt x="1882" y="77"/>
                    <a:pt x="1882" y="77"/>
                  </a:cubicBezTo>
                  <a:cubicBezTo>
                    <a:pt x="1882" y="119"/>
                    <a:pt x="1882" y="119"/>
                    <a:pt x="1882" y="119"/>
                  </a:cubicBezTo>
                  <a:cubicBezTo>
                    <a:pt x="1901" y="119"/>
                    <a:pt x="1901" y="119"/>
                    <a:pt x="1901" y="119"/>
                  </a:cubicBezTo>
                  <a:cubicBezTo>
                    <a:pt x="1901" y="22"/>
                    <a:pt x="1901" y="22"/>
                    <a:pt x="1901" y="22"/>
                  </a:cubicBezTo>
                  <a:cubicBezTo>
                    <a:pt x="1882" y="22"/>
                    <a:pt x="1882" y="22"/>
                    <a:pt x="1882" y="22"/>
                  </a:cubicBezTo>
                  <a:cubicBezTo>
                    <a:pt x="1882" y="60"/>
                    <a:pt x="1882" y="60"/>
                    <a:pt x="1882" y="60"/>
                  </a:cubicBezTo>
                  <a:cubicBezTo>
                    <a:pt x="1843" y="60"/>
                    <a:pt x="1843" y="60"/>
                    <a:pt x="1843" y="60"/>
                  </a:cubicBezTo>
                  <a:cubicBezTo>
                    <a:pt x="1843" y="22"/>
                    <a:pt x="1843" y="22"/>
                    <a:pt x="1843" y="22"/>
                  </a:cubicBezTo>
                  <a:cubicBezTo>
                    <a:pt x="1823" y="22"/>
                    <a:pt x="1823" y="22"/>
                    <a:pt x="1823" y="22"/>
                  </a:cubicBezTo>
                  <a:cubicBezTo>
                    <a:pt x="1823" y="119"/>
                    <a:pt x="1823" y="119"/>
                    <a:pt x="1823" y="119"/>
                  </a:cubicBezTo>
                  <a:lnTo>
                    <a:pt x="1843" y="119"/>
                  </a:lnTo>
                  <a:close/>
                  <a:moveTo>
                    <a:pt x="1943" y="94"/>
                  </a:moveTo>
                  <a:cubicBezTo>
                    <a:pt x="1948" y="45"/>
                    <a:pt x="1948" y="45"/>
                    <a:pt x="1948" y="45"/>
                  </a:cubicBezTo>
                  <a:cubicBezTo>
                    <a:pt x="1948" y="22"/>
                    <a:pt x="1948" y="22"/>
                    <a:pt x="1948" y="22"/>
                  </a:cubicBezTo>
                  <a:cubicBezTo>
                    <a:pt x="1928" y="22"/>
                    <a:pt x="1928" y="22"/>
                    <a:pt x="1928" y="22"/>
                  </a:cubicBezTo>
                  <a:cubicBezTo>
                    <a:pt x="1928" y="45"/>
                    <a:pt x="1928" y="45"/>
                    <a:pt x="1928" y="45"/>
                  </a:cubicBezTo>
                  <a:cubicBezTo>
                    <a:pt x="1932" y="94"/>
                    <a:pt x="1932" y="94"/>
                    <a:pt x="1932" y="94"/>
                  </a:cubicBezTo>
                  <a:lnTo>
                    <a:pt x="1943" y="94"/>
                  </a:lnTo>
                  <a:close/>
                  <a:moveTo>
                    <a:pt x="1947" y="100"/>
                  </a:moveTo>
                  <a:cubicBezTo>
                    <a:pt x="1928" y="100"/>
                    <a:pt x="1928" y="100"/>
                    <a:pt x="1928" y="100"/>
                  </a:cubicBezTo>
                  <a:cubicBezTo>
                    <a:pt x="1928" y="119"/>
                    <a:pt x="1928" y="119"/>
                    <a:pt x="1928" y="119"/>
                  </a:cubicBezTo>
                  <a:cubicBezTo>
                    <a:pt x="1947" y="119"/>
                    <a:pt x="1947" y="119"/>
                    <a:pt x="1947" y="119"/>
                  </a:cubicBezTo>
                  <a:lnTo>
                    <a:pt x="1947" y="100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9C28A8EA-DBF1-44A2-A35D-7996E4AA1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00" y="1001083"/>
            <a:ext cx="6112795" cy="5652000"/>
          </a:xfrm>
          <a:prstGeom prst="rect">
            <a:avLst/>
          </a:prstGeom>
        </p:spPr>
      </p:pic>
      <p:sp>
        <p:nvSpPr>
          <p:cNvPr id="26" name="Untertitel 2">
            <a:extLst>
              <a:ext uri="{FF2B5EF4-FFF2-40B4-BE49-F238E27FC236}">
                <a16:creationId xmlns:a16="http://schemas.microsoft.com/office/drawing/2014/main" id="{639C70AF-B780-448E-A646-6CAB42592A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604" y="1881865"/>
            <a:ext cx="5487110" cy="846817"/>
          </a:xfrm>
        </p:spPr>
        <p:txBody>
          <a:bodyPr tIns="36000" bIns="0" anchor="t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200" b="1" spc="-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Thema der Präsentation zweizeilig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3202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27525B8E-2344-48BA-9D42-70D76063A096}"/>
              </a:ext>
            </a:extLst>
          </p:cNvPr>
          <p:cNvSpPr/>
          <p:nvPr userDrawn="1"/>
        </p:nvSpPr>
        <p:spPr>
          <a:xfrm>
            <a:off x="0" y="0"/>
            <a:ext cx="2628900" cy="1285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A0A71F0-9349-4CFE-9C84-BEA3EE3B830A}"/>
              </a:ext>
            </a:extLst>
          </p:cNvPr>
          <p:cNvSpPr/>
          <p:nvPr userDrawn="1"/>
        </p:nvSpPr>
        <p:spPr>
          <a:xfrm>
            <a:off x="9750427" y="6061359"/>
            <a:ext cx="2187573" cy="398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32D6D5F2-B328-44EB-83B4-86C24AD42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69" y="1001083"/>
            <a:ext cx="6112795" cy="5652000"/>
          </a:xfrm>
          <a:prstGeom prst="rect">
            <a:avLst/>
          </a:prstGeom>
        </p:spPr>
      </p:pic>
      <p:sp>
        <p:nvSpPr>
          <p:cNvPr id="32" name="Bildplatzhalter 31">
            <a:extLst>
              <a:ext uri="{FF2B5EF4-FFF2-40B4-BE49-F238E27FC236}">
                <a16:creationId xmlns:a16="http://schemas.microsoft.com/office/drawing/2014/main" id="{DD0A2EF0-C45B-4048-8BC5-2D94BCC5AE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33072" cy="6858000"/>
          </a:xfrm>
          <a:custGeom>
            <a:avLst/>
            <a:gdLst>
              <a:gd name="connsiteX0" fmla="*/ 8833071 w 8833072"/>
              <a:gd name="connsiteY0" fmla="*/ 0 h 6858000"/>
              <a:gd name="connsiteX1" fmla="*/ 8833072 w 8833072"/>
              <a:gd name="connsiteY1" fmla="*/ 0 h 6858000"/>
              <a:gd name="connsiteX2" fmla="*/ 8833072 w 8833072"/>
              <a:gd name="connsiteY2" fmla="*/ 6858000 h 6858000"/>
              <a:gd name="connsiteX3" fmla="*/ 8833071 w 8833072"/>
              <a:gd name="connsiteY3" fmla="*/ 6858000 h 6858000"/>
              <a:gd name="connsiteX4" fmla="*/ 0 w 8833072"/>
              <a:gd name="connsiteY4" fmla="*/ 0 h 6858000"/>
              <a:gd name="connsiteX5" fmla="*/ 18106 w 8833072"/>
              <a:gd name="connsiteY5" fmla="*/ 0 h 6858000"/>
              <a:gd name="connsiteX6" fmla="*/ 613719 w 8833072"/>
              <a:gd name="connsiteY6" fmla="*/ 0 h 6858000"/>
              <a:gd name="connsiteX7" fmla="*/ 679672 w 8833072"/>
              <a:gd name="connsiteY7" fmla="*/ 0 h 6858000"/>
              <a:gd name="connsiteX8" fmla="*/ 959666 w 8833072"/>
              <a:gd name="connsiteY8" fmla="*/ 0 h 6858000"/>
              <a:gd name="connsiteX9" fmla="*/ 8833071 w 8833072"/>
              <a:gd name="connsiteY9" fmla="*/ 0 h 6858000"/>
              <a:gd name="connsiteX10" fmla="*/ 7328930 w 8833072"/>
              <a:gd name="connsiteY10" fmla="*/ 2127666 h 6858000"/>
              <a:gd name="connsiteX11" fmla="*/ 7300788 w 8833072"/>
              <a:gd name="connsiteY11" fmla="*/ 2082482 h 6858000"/>
              <a:gd name="connsiteX12" fmla="*/ 7188657 w 8833072"/>
              <a:gd name="connsiteY12" fmla="*/ 1967030 h 6858000"/>
              <a:gd name="connsiteX13" fmla="*/ 6882922 w 8833072"/>
              <a:gd name="connsiteY13" fmla="*/ 1806402 h 6858000"/>
              <a:gd name="connsiteX14" fmla="*/ 6478075 w 8833072"/>
              <a:gd name="connsiteY14" fmla="*/ 1747839 h 6858000"/>
              <a:gd name="connsiteX15" fmla="*/ 6081627 w 8833072"/>
              <a:gd name="connsiteY15" fmla="*/ 1806402 h 6858000"/>
              <a:gd name="connsiteX16" fmla="*/ 5777571 w 8833072"/>
              <a:gd name="connsiteY16" fmla="*/ 1967030 h 6858000"/>
              <a:gd name="connsiteX17" fmla="*/ 5582707 w 8833072"/>
              <a:gd name="connsiteY17" fmla="*/ 2218013 h 6858000"/>
              <a:gd name="connsiteX18" fmla="*/ 5512153 w 8833072"/>
              <a:gd name="connsiteY18" fmla="*/ 2539270 h 6858000"/>
              <a:gd name="connsiteX19" fmla="*/ 5611265 w 8833072"/>
              <a:gd name="connsiteY19" fmla="*/ 2937495 h 6858000"/>
              <a:gd name="connsiteX20" fmla="*/ 5646542 w 8833072"/>
              <a:gd name="connsiteY20" fmla="*/ 3004424 h 6858000"/>
              <a:gd name="connsiteX21" fmla="*/ 5838046 w 8833072"/>
              <a:gd name="connsiteY21" fmla="*/ 3310622 h 6858000"/>
              <a:gd name="connsiteX22" fmla="*/ 5352566 w 8833072"/>
              <a:gd name="connsiteY22" fmla="*/ 3742312 h 6858000"/>
              <a:gd name="connsiteX23" fmla="*/ 5196338 w 8833072"/>
              <a:gd name="connsiteY23" fmla="*/ 4297819 h 6858000"/>
              <a:gd name="connsiteX24" fmla="*/ 5280331 w 8833072"/>
              <a:gd name="connsiteY24" fmla="*/ 4719469 h 6858000"/>
              <a:gd name="connsiteX25" fmla="*/ 5379443 w 8833072"/>
              <a:gd name="connsiteY25" fmla="*/ 4882399 h 6858000"/>
              <a:gd name="connsiteX26" fmla="*/ 5380574 w 8833072"/>
              <a:gd name="connsiteY26" fmla="*/ 4883690 h 6858000"/>
              <a:gd name="connsiteX27" fmla="*/ 3984846 w 8833072"/>
              <a:gd name="connsiteY27" fmla="*/ 6858000 h 6858000"/>
              <a:gd name="connsiteX28" fmla="*/ 959666 w 8833072"/>
              <a:gd name="connsiteY28" fmla="*/ 6858000 h 6858000"/>
              <a:gd name="connsiteX29" fmla="*/ 679672 w 8833072"/>
              <a:gd name="connsiteY29" fmla="*/ 6858000 h 6858000"/>
              <a:gd name="connsiteX30" fmla="*/ 613719 w 8833072"/>
              <a:gd name="connsiteY30" fmla="*/ 6858000 h 6858000"/>
              <a:gd name="connsiteX31" fmla="*/ 18106 w 8833072"/>
              <a:gd name="connsiteY31" fmla="*/ 6858000 h 6858000"/>
              <a:gd name="connsiteX32" fmla="*/ 0 w 8833072"/>
              <a:gd name="connsiteY32" fmla="*/ 6858000 h 6858000"/>
              <a:gd name="connsiteX0" fmla="*/ 8833071 w 8833072"/>
              <a:gd name="connsiteY0" fmla="*/ 0 h 6858000"/>
              <a:gd name="connsiteX1" fmla="*/ 8833072 w 8833072"/>
              <a:gd name="connsiteY1" fmla="*/ 0 h 6858000"/>
              <a:gd name="connsiteX2" fmla="*/ 8833072 w 8833072"/>
              <a:gd name="connsiteY2" fmla="*/ 6858000 h 6858000"/>
              <a:gd name="connsiteX3" fmla="*/ 8833071 w 8833072"/>
              <a:gd name="connsiteY3" fmla="*/ 0 h 6858000"/>
              <a:gd name="connsiteX4" fmla="*/ 0 w 8833072"/>
              <a:gd name="connsiteY4" fmla="*/ 0 h 6858000"/>
              <a:gd name="connsiteX5" fmla="*/ 18106 w 8833072"/>
              <a:gd name="connsiteY5" fmla="*/ 0 h 6858000"/>
              <a:gd name="connsiteX6" fmla="*/ 613719 w 8833072"/>
              <a:gd name="connsiteY6" fmla="*/ 0 h 6858000"/>
              <a:gd name="connsiteX7" fmla="*/ 679672 w 8833072"/>
              <a:gd name="connsiteY7" fmla="*/ 0 h 6858000"/>
              <a:gd name="connsiteX8" fmla="*/ 959666 w 8833072"/>
              <a:gd name="connsiteY8" fmla="*/ 0 h 6858000"/>
              <a:gd name="connsiteX9" fmla="*/ 8833071 w 8833072"/>
              <a:gd name="connsiteY9" fmla="*/ 0 h 6858000"/>
              <a:gd name="connsiteX10" fmla="*/ 7328930 w 8833072"/>
              <a:gd name="connsiteY10" fmla="*/ 2127666 h 6858000"/>
              <a:gd name="connsiteX11" fmla="*/ 7300788 w 8833072"/>
              <a:gd name="connsiteY11" fmla="*/ 2082482 h 6858000"/>
              <a:gd name="connsiteX12" fmla="*/ 7188657 w 8833072"/>
              <a:gd name="connsiteY12" fmla="*/ 1967030 h 6858000"/>
              <a:gd name="connsiteX13" fmla="*/ 6882922 w 8833072"/>
              <a:gd name="connsiteY13" fmla="*/ 1806402 h 6858000"/>
              <a:gd name="connsiteX14" fmla="*/ 6478075 w 8833072"/>
              <a:gd name="connsiteY14" fmla="*/ 1747839 h 6858000"/>
              <a:gd name="connsiteX15" fmla="*/ 6081627 w 8833072"/>
              <a:gd name="connsiteY15" fmla="*/ 1806402 h 6858000"/>
              <a:gd name="connsiteX16" fmla="*/ 5777571 w 8833072"/>
              <a:gd name="connsiteY16" fmla="*/ 1967030 h 6858000"/>
              <a:gd name="connsiteX17" fmla="*/ 5582707 w 8833072"/>
              <a:gd name="connsiteY17" fmla="*/ 2218013 h 6858000"/>
              <a:gd name="connsiteX18" fmla="*/ 5512153 w 8833072"/>
              <a:gd name="connsiteY18" fmla="*/ 2539270 h 6858000"/>
              <a:gd name="connsiteX19" fmla="*/ 5611265 w 8833072"/>
              <a:gd name="connsiteY19" fmla="*/ 2937495 h 6858000"/>
              <a:gd name="connsiteX20" fmla="*/ 5646542 w 8833072"/>
              <a:gd name="connsiteY20" fmla="*/ 3004424 h 6858000"/>
              <a:gd name="connsiteX21" fmla="*/ 5838046 w 8833072"/>
              <a:gd name="connsiteY21" fmla="*/ 3310622 h 6858000"/>
              <a:gd name="connsiteX22" fmla="*/ 5352566 w 8833072"/>
              <a:gd name="connsiteY22" fmla="*/ 3742312 h 6858000"/>
              <a:gd name="connsiteX23" fmla="*/ 5196338 w 8833072"/>
              <a:gd name="connsiteY23" fmla="*/ 4297819 h 6858000"/>
              <a:gd name="connsiteX24" fmla="*/ 5280331 w 8833072"/>
              <a:gd name="connsiteY24" fmla="*/ 4719469 h 6858000"/>
              <a:gd name="connsiteX25" fmla="*/ 5379443 w 8833072"/>
              <a:gd name="connsiteY25" fmla="*/ 4882399 h 6858000"/>
              <a:gd name="connsiteX26" fmla="*/ 5380574 w 8833072"/>
              <a:gd name="connsiteY26" fmla="*/ 4883690 h 6858000"/>
              <a:gd name="connsiteX27" fmla="*/ 3984846 w 8833072"/>
              <a:gd name="connsiteY27" fmla="*/ 6858000 h 6858000"/>
              <a:gd name="connsiteX28" fmla="*/ 959666 w 8833072"/>
              <a:gd name="connsiteY28" fmla="*/ 6858000 h 6858000"/>
              <a:gd name="connsiteX29" fmla="*/ 679672 w 8833072"/>
              <a:gd name="connsiteY29" fmla="*/ 6858000 h 6858000"/>
              <a:gd name="connsiteX30" fmla="*/ 613719 w 8833072"/>
              <a:gd name="connsiteY30" fmla="*/ 6858000 h 6858000"/>
              <a:gd name="connsiteX31" fmla="*/ 18106 w 8833072"/>
              <a:gd name="connsiteY31" fmla="*/ 6858000 h 6858000"/>
              <a:gd name="connsiteX32" fmla="*/ 0 w 8833072"/>
              <a:gd name="connsiteY32" fmla="*/ 6858000 h 6858000"/>
              <a:gd name="connsiteX33" fmla="*/ 0 w 8833072"/>
              <a:gd name="connsiteY33" fmla="*/ 0 h 6858000"/>
              <a:gd name="connsiteX0" fmla="*/ 8833071 w 8833072"/>
              <a:gd name="connsiteY0" fmla="*/ 0 h 6858000"/>
              <a:gd name="connsiteX1" fmla="*/ 8833072 w 8833072"/>
              <a:gd name="connsiteY1" fmla="*/ 0 h 6858000"/>
              <a:gd name="connsiteX2" fmla="*/ 8833071 w 8833072"/>
              <a:gd name="connsiteY2" fmla="*/ 0 h 6858000"/>
              <a:gd name="connsiteX3" fmla="*/ 0 w 8833072"/>
              <a:gd name="connsiteY3" fmla="*/ 0 h 6858000"/>
              <a:gd name="connsiteX4" fmla="*/ 18106 w 8833072"/>
              <a:gd name="connsiteY4" fmla="*/ 0 h 6858000"/>
              <a:gd name="connsiteX5" fmla="*/ 613719 w 8833072"/>
              <a:gd name="connsiteY5" fmla="*/ 0 h 6858000"/>
              <a:gd name="connsiteX6" fmla="*/ 679672 w 8833072"/>
              <a:gd name="connsiteY6" fmla="*/ 0 h 6858000"/>
              <a:gd name="connsiteX7" fmla="*/ 959666 w 8833072"/>
              <a:gd name="connsiteY7" fmla="*/ 0 h 6858000"/>
              <a:gd name="connsiteX8" fmla="*/ 8833071 w 8833072"/>
              <a:gd name="connsiteY8" fmla="*/ 0 h 6858000"/>
              <a:gd name="connsiteX9" fmla="*/ 7328930 w 8833072"/>
              <a:gd name="connsiteY9" fmla="*/ 2127666 h 6858000"/>
              <a:gd name="connsiteX10" fmla="*/ 7300788 w 8833072"/>
              <a:gd name="connsiteY10" fmla="*/ 2082482 h 6858000"/>
              <a:gd name="connsiteX11" fmla="*/ 7188657 w 8833072"/>
              <a:gd name="connsiteY11" fmla="*/ 1967030 h 6858000"/>
              <a:gd name="connsiteX12" fmla="*/ 6882922 w 8833072"/>
              <a:gd name="connsiteY12" fmla="*/ 1806402 h 6858000"/>
              <a:gd name="connsiteX13" fmla="*/ 6478075 w 8833072"/>
              <a:gd name="connsiteY13" fmla="*/ 1747839 h 6858000"/>
              <a:gd name="connsiteX14" fmla="*/ 6081627 w 8833072"/>
              <a:gd name="connsiteY14" fmla="*/ 1806402 h 6858000"/>
              <a:gd name="connsiteX15" fmla="*/ 5777571 w 8833072"/>
              <a:gd name="connsiteY15" fmla="*/ 1967030 h 6858000"/>
              <a:gd name="connsiteX16" fmla="*/ 5582707 w 8833072"/>
              <a:gd name="connsiteY16" fmla="*/ 2218013 h 6858000"/>
              <a:gd name="connsiteX17" fmla="*/ 5512153 w 8833072"/>
              <a:gd name="connsiteY17" fmla="*/ 2539270 h 6858000"/>
              <a:gd name="connsiteX18" fmla="*/ 5611265 w 8833072"/>
              <a:gd name="connsiteY18" fmla="*/ 2937495 h 6858000"/>
              <a:gd name="connsiteX19" fmla="*/ 5646542 w 8833072"/>
              <a:gd name="connsiteY19" fmla="*/ 3004424 h 6858000"/>
              <a:gd name="connsiteX20" fmla="*/ 5838046 w 8833072"/>
              <a:gd name="connsiteY20" fmla="*/ 3310622 h 6858000"/>
              <a:gd name="connsiteX21" fmla="*/ 5352566 w 8833072"/>
              <a:gd name="connsiteY21" fmla="*/ 3742312 h 6858000"/>
              <a:gd name="connsiteX22" fmla="*/ 5196338 w 8833072"/>
              <a:gd name="connsiteY22" fmla="*/ 4297819 h 6858000"/>
              <a:gd name="connsiteX23" fmla="*/ 5280331 w 8833072"/>
              <a:gd name="connsiteY23" fmla="*/ 4719469 h 6858000"/>
              <a:gd name="connsiteX24" fmla="*/ 5379443 w 8833072"/>
              <a:gd name="connsiteY24" fmla="*/ 4882399 h 6858000"/>
              <a:gd name="connsiteX25" fmla="*/ 5380574 w 8833072"/>
              <a:gd name="connsiteY25" fmla="*/ 4883690 h 6858000"/>
              <a:gd name="connsiteX26" fmla="*/ 3984846 w 8833072"/>
              <a:gd name="connsiteY26" fmla="*/ 6858000 h 6858000"/>
              <a:gd name="connsiteX27" fmla="*/ 959666 w 8833072"/>
              <a:gd name="connsiteY27" fmla="*/ 6858000 h 6858000"/>
              <a:gd name="connsiteX28" fmla="*/ 679672 w 8833072"/>
              <a:gd name="connsiteY28" fmla="*/ 6858000 h 6858000"/>
              <a:gd name="connsiteX29" fmla="*/ 613719 w 8833072"/>
              <a:gd name="connsiteY29" fmla="*/ 6858000 h 6858000"/>
              <a:gd name="connsiteX30" fmla="*/ 18106 w 8833072"/>
              <a:gd name="connsiteY30" fmla="*/ 6858000 h 6858000"/>
              <a:gd name="connsiteX31" fmla="*/ 0 w 8833072"/>
              <a:gd name="connsiteY31" fmla="*/ 6858000 h 6858000"/>
              <a:gd name="connsiteX32" fmla="*/ 0 w 8833072"/>
              <a:gd name="connsiteY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33072" h="6858000">
                <a:moveTo>
                  <a:pt x="8833071" y="0"/>
                </a:moveTo>
                <a:lnTo>
                  <a:pt x="8833072" y="0"/>
                </a:lnTo>
                <a:lnTo>
                  <a:pt x="8833071" y="0"/>
                </a:lnTo>
                <a:close/>
                <a:moveTo>
                  <a:pt x="0" y="0"/>
                </a:moveTo>
                <a:lnTo>
                  <a:pt x="18106" y="0"/>
                </a:lnTo>
                <a:lnTo>
                  <a:pt x="613719" y="0"/>
                </a:lnTo>
                <a:lnTo>
                  <a:pt x="679672" y="0"/>
                </a:lnTo>
                <a:lnTo>
                  <a:pt x="959666" y="0"/>
                </a:lnTo>
                <a:lnTo>
                  <a:pt x="8833071" y="0"/>
                </a:lnTo>
                <a:lnTo>
                  <a:pt x="7328930" y="2127666"/>
                </a:lnTo>
                <a:lnTo>
                  <a:pt x="7300788" y="2082482"/>
                </a:lnTo>
                <a:cubicBezTo>
                  <a:pt x="7268031" y="2040652"/>
                  <a:pt x="7230654" y="2002168"/>
                  <a:pt x="7188657" y="1967030"/>
                </a:cubicBezTo>
                <a:cubicBezTo>
                  <a:pt x="7104664" y="1898429"/>
                  <a:pt x="7002192" y="1843212"/>
                  <a:pt x="6882922" y="1806402"/>
                </a:cubicBezTo>
                <a:cubicBezTo>
                  <a:pt x="6763652" y="1767918"/>
                  <a:pt x="6629262" y="1747839"/>
                  <a:pt x="6478075" y="1747839"/>
                </a:cubicBezTo>
                <a:cubicBezTo>
                  <a:pt x="6331926" y="1747839"/>
                  <a:pt x="6199217" y="1767918"/>
                  <a:pt x="6081627" y="1806402"/>
                </a:cubicBezTo>
                <a:cubicBezTo>
                  <a:pt x="5964036" y="1843212"/>
                  <a:pt x="5863244" y="1898429"/>
                  <a:pt x="5777571" y="1967030"/>
                </a:cubicBezTo>
                <a:cubicBezTo>
                  <a:pt x="5693578" y="2037305"/>
                  <a:pt x="5628063" y="2120966"/>
                  <a:pt x="5582707" y="2218013"/>
                </a:cubicBezTo>
                <a:cubicBezTo>
                  <a:pt x="5535671" y="2315059"/>
                  <a:pt x="5512153" y="2422145"/>
                  <a:pt x="5512153" y="2539270"/>
                </a:cubicBezTo>
                <a:cubicBezTo>
                  <a:pt x="5512153" y="2673127"/>
                  <a:pt x="5545750" y="2805311"/>
                  <a:pt x="5611265" y="2937495"/>
                </a:cubicBezTo>
                <a:cubicBezTo>
                  <a:pt x="5623024" y="2959247"/>
                  <a:pt x="5634783" y="2982672"/>
                  <a:pt x="5646542" y="3004424"/>
                </a:cubicBezTo>
                <a:cubicBezTo>
                  <a:pt x="5703657" y="3111510"/>
                  <a:pt x="5767492" y="3213576"/>
                  <a:pt x="5838046" y="3310622"/>
                </a:cubicBezTo>
                <a:cubicBezTo>
                  <a:pt x="5617984" y="3427747"/>
                  <a:pt x="5456717" y="3571644"/>
                  <a:pt x="5352566" y="3742312"/>
                </a:cubicBezTo>
                <a:cubicBezTo>
                  <a:pt x="5248414" y="3911306"/>
                  <a:pt x="5196338" y="4097033"/>
                  <a:pt x="5196338" y="4297819"/>
                </a:cubicBezTo>
                <a:cubicBezTo>
                  <a:pt x="5196338" y="4458448"/>
                  <a:pt x="5224896" y="4598998"/>
                  <a:pt x="5280331" y="4719469"/>
                </a:cubicBezTo>
                <a:cubicBezTo>
                  <a:pt x="5308049" y="4778868"/>
                  <a:pt x="5341226" y="4833248"/>
                  <a:pt x="5379443" y="4882399"/>
                </a:cubicBezTo>
                <a:lnTo>
                  <a:pt x="5380574" y="4883690"/>
                </a:lnTo>
                <a:lnTo>
                  <a:pt x="3984846" y="6858000"/>
                </a:lnTo>
                <a:lnTo>
                  <a:pt x="959666" y="6858000"/>
                </a:lnTo>
                <a:lnTo>
                  <a:pt x="679672" y="6858000"/>
                </a:lnTo>
                <a:lnTo>
                  <a:pt x="613719" y="6858000"/>
                </a:lnTo>
                <a:lnTo>
                  <a:pt x="1810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220" y="363066"/>
            <a:ext cx="7756982" cy="1336902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de-AT" sz="6600" b="1" kern="1200" cap="all" spc="-100" baseline="0" dirty="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de-DE" dirty="0"/>
              <a:t>Titel bearbeiten</a:t>
            </a:r>
            <a:endParaRPr lang="de-AT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1FE8F00-169F-4F63-B3EF-F5BBC0EB14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6061359"/>
            <a:ext cx="3595688" cy="398462"/>
            <a:chOff x="5088" y="3619"/>
            <a:chExt cx="2265" cy="251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1A7BE5D-0A43-4AD6-A226-4E732D28F0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0733BAAF-9B51-427B-BC89-DF057B2C6F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01AECEF9-5194-4F02-8C21-CF0639CA99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75E51D78-1278-49F5-9E7E-6C0F5350D4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A567E8A6-799D-42D4-ABCE-DAA550938D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C4DC9BF-7A49-425D-BF59-2777F912C3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76D515D-92F5-4287-A4A9-96C9B540F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888203A-DBCC-4ACD-844B-3BA2500A65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4E2CE6-A429-4FC4-B73C-2A6CEA633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99BB3CC-6949-4240-8FC3-8908E0B43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9B97110-D728-4D49-89B7-CEFABFF924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12600982-807E-4161-8E3B-8A478EE52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2951D46A-700C-48A0-B5DE-904BEBBBA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DF3361D9-AC3B-4D3A-92CD-B0BA08A09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093728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breit mit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56A153D4-F912-4152-B5D1-6B203502ED62}"/>
              </a:ext>
            </a:extLst>
          </p:cNvPr>
          <p:cNvSpPr/>
          <p:nvPr userDrawn="1"/>
        </p:nvSpPr>
        <p:spPr>
          <a:xfrm>
            <a:off x="0" y="0"/>
            <a:ext cx="2628900" cy="1285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275D42E0-9D3F-47A6-AF8E-E5667F3C4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00" y="1001083"/>
            <a:ext cx="6112795" cy="5652000"/>
          </a:xfrm>
          <a:prstGeom prst="rect">
            <a:avLst/>
          </a:prstGeom>
        </p:spPr>
      </p:pic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29DA0825-984F-484B-BC8B-31975ED9BA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427288" cy="6858000"/>
          </a:xfrm>
          <a:custGeom>
            <a:avLst/>
            <a:gdLst>
              <a:gd name="connsiteX0" fmla="*/ 10427287 w 10427288"/>
              <a:gd name="connsiteY0" fmla="*/ 0 h 6858000"/>
              <a:gd name="connsiteX1" fmla="*/ 10427288 w 10427288"/>
              <a:gd name="connsiteY1" fmla="*/ 0 h 6858000"/>
              <a:gd name="connsiteX2" fmla="*/ 10427288 w 10427288"/>
              <a:gd name="connsiteY2" fmla="*/ 6858000 h 6858000"/>
              <a:gd name="connsiteX3" fmla="*/ 10427287 w 10427288"/>
              <a:gd name="connsiteY3" fmla="*/ 6858000 h 6858000"/>
              <a:gd name="connsiteX4" fmla="*/ 0 w 10427288"/>
              <a:gd name="connsiteY4" fmla="*/ 0 h 6858000"/>
              <a:gd name="connsiteX5" fmla="*/ 1594216 w 10427288"/>
              <a:gd name="connsiteY5" fmla="*/ 0 h 6858000"/>
              <a:gd name="connsiteX6" fmla="*/ 1612322 w 10427288"/>
              <a:gd name="connsiteY6" fmla="*/ 0 h 6858000"/>
              <a:gd name="connsiteX7" fmla="*/ 2207935 w 10427288"/>
              <a:gd name="connsiteY7" fmla="*/ 0 h 6858000"/>
              <a:gd name="connsiteX8" fmla="*/ 2273888 w 10427288"/>
              <a:gd name="connsiteY8" fmla="*/ 0 h 6858000"/>
              <a:gd name="connsiteX9" fmla="*/ 2553882 w 10427288"/>
              <a:gd name="connsiteY9" fmla="*/ 0 h 6858000"/>
              <a:gd name="connsiteX10" fmla="*/ 2908300 w 10427288"/>
              <a:gd name="connsiteY10" fmla="*/ 0 h 6858000"/>
              <a:gd name="connsiteX11" fmla="*/ 10427287 w 10427288"/>
              <a:gd name="connsiteY11" fmla="*/ 0 h 6858000"/>
              <a:gd name="connsiteX12" fmla="*/ 8923146 w 10427288"/>
              <a:gd name="connsiteY12" fmla="*/ 2127666 h 6858000"/>
              <a:gd name="connsiteX13" fmla="*/ 8895004 w 10427288"/>
              <a:gd name="connsiteY13" fmla="*/ 2082482 h 6858000"/>
              <a:gd name="connsiteX14" fmla="*/ 8782873 w 10427288"/>
              <a:gd name="connsiteY14" fmla="*/ 1967030 h 6858000"/>
              <a:gd name="connsiteX15" fmla="*/ 8477138 w 10427288"/>
              <a:gd name="connsiteY15" fmla="*/ 1806402 h 6858000"/>
              <a:gd name="connsiteX16" fmla="*/ 8072291 w 10427288"/>
              <a:gd name="connsiteY16" fmla="*/ 1747839 h 6858000"/>
              <a:gd name="connsiteX17" fmla="*/ 7675843 w 10427288"/>
              <a:gd name="connsiteY17" fmla="*/ 1806402 h 6858000"/>
              <a:gd name="connsiteX18" fmla="*/ 7371787 w 10427288"/>
              <a:gd name="connsiteY18" fmla="*/ 1967030 h 6858000"/>
              <a:gd name="connsiteX19" fmla="*/ 7176923 w 10427288"/>
              <a:gd name="connsiteY19" fmla="*/ 2218013 h 6858000"/>
              <a:gd name="connsiteX20" fmla="*/ 7106369 w 10427288"/>
              <a:gd name="connsiteY20" fmla="*/ 2539270 h 6858000"/>
              <a:gd name="connsiteX21" fmla="*/ 7205481 w 10427288"/>
              <a:gd name="connsiteY21" fmla="*/ 2937495 h 6858000"/>
              <a:gd name="connsiteX22" fmla="*/ 7240758 w 10427288"/>
              <a:gd name="connsiteY22" fmla="*/ 3004424 h 6858000"/>
              <a:gd name="connsiteX23" fmla="*/ 7432262 w 10427288"/>
              <a:gd name="connsiteY23" fmla="*/ 3310622 h 6858000"/>
              <a:gd name="connsiteX24" fmla="*/ 6946782 w 10427288"/>
              <a:gd name="connsiteY24" fmla="*/ 3742312 h 6858000"/>
              <a:gd name="connsiteX25" fmla="*/ 6790554 w 10427288"/>
              <a:gd name="connsiteY25" fmla="*/ 4297819 h 6858000"/>
              <a:gd name="connsiteX26" fmla="*/ 6874547 w 10427288"/>
              <a:gd name="connsiteY26" fmla="*/ 4719469 h 6858000"/>
              <a:gd name="connsiteX27" fmla="*/ 6973659 w 10427288"/>
              <a:gd name="connsiteY27" fmla="*/ 4882399 h 6858000"/>
              <a:gd name="connsiteX28" fmla="*/ 6974790 w 10427288"/>
              <a:gd name="connsiteY28" fmla="*/ 4883690 h 6858000"/>
              <a:gd name="connsiteX29" fmla="*/ 5579062 w 10427288"/>
              <a:gd name="connsiteY29" fmla="*/ 6858000 h 6858000"/>
              <a:gd name="connsiteX30" fmla="*/ 2908300 w 10427288"/>
              <a:gd name="connsiteY30" fmla="*/ 6858000 h 6858000"/>
              <a:gd name="connsiteX31" fmla="*/ 2553882 w 10427288"/>
              <a:gd name="connsiteY31" fmla="*/ 6858000 h 6858000"/>
              <a:gd name="connsiteX32" fmla="*/ 2273888 w 10427288"/>
              <a:gd name="connsiteY32" fmla="*/ 6858000 h 6858000"/>
              <a:gd name="connsiteX33" fmla="*/ 2207935 w 10427288"/>
              <a:gd name="connsiteY33" fmla="*/ 6858000 h 6858000"/>
              <a:gd name="connsiteX34" fmla="*/ 1612322 w 10427288"/>
              <a:gd name="connsiteY34" fmla="*/ 6858000 h 6858000"/>
              <a:gd name="connsiteX35" fmla="*/ 1594216 w 10427288"/>
              <a:gd name="connsiteY35" fmla="*/ 6858000 h 6858000"/>
              <a:gd name="connsiteX36" fmla="*/ 0 w 10427288"/>
              <a:gd name="connsiteY36" fmla="*/ 6858000 h 6858000"/>
              <a:gd name="connsiteX0" fmla="*/ 10427287 w 10427288"/>
              <a:gd name="connsiteY0" fmla="*/ 0 h 6858000"/>
              <a:gd name="connsiteX1" fmla="*/ 10427288 w 10427288"/>
              <a:gd name="connsiteY1" fmla="*/ 0 h 6858000"/>
              <a:gd name="connsiteX2" fmla="*/ 10427288 w 10427288"/>
              <a:gd name="connsiteY2" fmla="*/ 6858000 h 6858000"/>
              <a:gd name="connsiteX3" fmla="*/ 10427287 w 10427288"/>
              <a:gd name="connsiteY3" fmla="*/ 0 h 6858000"/>
              <a:gd name="connsiteX4" fmla="*/ 0 w 10427288"/>
              <a:gd name="connsiteY4" fmla="*/ 0 h 6858000"/>
              <a:gd name="connsiteX5" fmla="*/ 1594216 w 10427288"/>
              <a:gd name="connsiteY5" fmla="*/ 0 h 6858000"/>
              <a:gd name="connsiteX6" fmla="*/ 1612322 w 10427288"/>
              <a:gd name="connsiteY6" fmla="*/ 0 h 6858000"/>
              <a:gd name="connsiteX7" fmla="*/ 2207935 w 10427288"/>
              <a:gd name="connsiteY7" fmla="*/ 0 h 6858000"/>
              <a:gd name="connsiteX8" fmla="*/ 2273888 w 10427288"/>
              <a:gd name="connsiteY8" fmla="*/ 0 h 6858000"/>
              <a:gd name="connsiteX9" fmla="*/ 2553882 w 10427288"/>
              <a:gd name="connsiteY9" fmla="*/ 0 h 6858000"/>
              <a:gd name="connsiteX10" fmla="*/ 2908300 w 10427288"/>
              <a:gd name="connsiteY10" fmla="*/ 0 h 6858000"/>
              <a:gd name="connsiteX11" fmla="*/ 10427287 w 10427288"/>
              <a:gd name="connsiteY11" fmla="*/ 0 h 6858000"/>
              <a:gd name="connsiteX12" fmla="*/ 8923146 w 10427288"/>
              <a:gd name="connsiteY12" fmla="*/ 2127666 h 6858000"/>
              <a:gd name="connsiteX13" fmla="*/ 8895004 w 10427288"/>
              <a:gd name="connsiteY13" fmla="*/ 2082482 h 6858000"/>
              <a:gd name="connsiteX14" fmla="*/ 8782873 w 10427288"/>
              <a:gd name="connsiteY14" fmla="*/ 1967030 h 6858000"/>
              <a:gd name="connsiteX15" fmla="*/ 8477138 w 10427288"/>
              <a:gd name="connsiteY15" fmla="*/ 1806402 h 6858000"/>
              <a:gd name="connsiteX16" fmla="*/ 8072291 w 10427288"/>
              <a:gd name="connsiteY16" fmla="*/ 1747839 h 6858000"/>
              <a:gd name="connsiteX17" fmla="*/ 7675843 w 10427288"/>
              <a:gd name="connsiteY17" fmla="*/ 1806402 h 6858000"/>
              <a:gd name="connsiteX18" fmla="*/ 7371787 w 10427288"/>
              <a:gd name="connsiteY18" fmla="*/ 1967030 h 6858000"/>
              <a:gd name="connsiteX19" fmla="*/ 7176923 w 10427288"/>
              <a:gd name="connsiteY19" fmla="*/ 2218013 h 6858000"/>
              <a:gd name="connsiteX20" fmla="*/ 7106369 w 10427288"/>
              <a:gd name="connsiteY20" fmla="*/ 2539270 h 6858000"/>
              <a:gd name="connsiteX21" fmla="*/ 7205481 w 10427288"/>
              <a:gd name="connsiteY21" fmla="*/ 2937495 h 6858000"/>
              <a:gd name="connsiteX22" fmla="*/ 7240758 w 10427288"/>
              <a:gd name="connsiteY22" fmla="*/ 3004424 h 6858000"/>
              <a:gd name="connsiteX23" fmla="*/ 7432262 w 10427288"/>
              <a:gd name="connsiteY23" fmla="*/ 3310622 h 6858000"/>
              <a:gd name="connsiteX24" fmla="*/ 6946782 w 10427288"/>
              <a:gd name="connsiteY24" fmla="*/ 3742312 h 6858000"/>
              <a:gd name="connsiteX25" fmla="*/ 6790554 w 10427288"/>
              <a:gd name="connsiteY25" fmla="*/ 4297819 h 6858000"/>
              <a:gd name="connsiteX26" fmla="*/ 6874547 w 10427288"/>
              <a:gd name="connsiteY26" fmla="*/ 4719469 h 6858000"/>
              <a:gd name="connsiteX27" fmla="*/ 6973659 w 10427288"/>
              <a:gd name="connsiteY27" fmla="*/ 4882399 h 6858000"/>
              <a:gd name="connsiteX28" fmla="*/ 6974790 w 10427288"/>
              <a:gd name="connsiteY28" fmla="*/ 4883690 h 6858000"/>
              <a:gd name="connsiteX29" fmla="*/ 5579062 w 10427288"/>
              <a:gd name="connsiteY29" fmla="*/ 6858000 h 6858000"/>
              <a:gd name="connsiteX30" fmla="*/ 2908300 w 10427288"/>
              <a:gd name="connsiteY30" fmla="*/ 6858000 h 6858000"/>
              <a:gd name="connsiteX31" fmla="*/ 2553882 w 10427288"/>
              <a:gd name="connsiteY31" fmla="*/ 6858000 h 6858000"/>
              <a:gd name="connsiteX32" fmla="*/ 2273888 w 10427288"/>
              <a:gd name="connsiteY32" fmla="*/ 6858000 h 6858000"/>
              <a:gd name="connsiteX33" fmla="*/ 2207935 w 10427288"/>
              <a:gd name="connsiteY33" fmla="*/ 6858000 h 6858000"/>
              <a:gd name="connsiteX34" fmla="*/ 1612322 w 10427288"/>
              <a:gd name="connsiteY34" fmla="*/ 6858000 h 6858000"/>
              <a:gd name="connsiteX35" fmla="*/ 1594216 w 10427288"/>
              <a:gd name="connsiteY35" fmla="*/ 6858000 h 6858000"/>
              <a:gd name="connsiteX36" fmla="*/ 0 w 10427288"/>
              <a:gd name="connsiteY36" fmla="*/ 6858000 h 6858000"/>
              <a:gd name="connsiteX37" fmla="*/ 0 w 10427288"/>
              <a:gd name="connsiteY37" fmla="*/ 0 h 6858000"/>
              <a:gd name="connsiteX0" fmla="*/ 10427287 w 10427288"/>
              <a:gd name="connsiteY0" fmla="*/ 0 h 6858000"/>
              <a:gd name="connsiteX1" fmla="*/ 10427288 w 10427288"/>
              <a:gd name="connsiteY1" fmla="*/ 0 h 6858000"/>
              <a:gd name="connsiteX2" fmla="*/ 10427287 w 10427288"/>
              <a:gd name="connsiteY2" fmla="*/ 0 h 6858000"/>
              <a:gd name="connsiteX3" fmla="*/ 0 w 10427288"/>
              <a:gd name="connsiteY3" fmla="*/ 0 h 6858000"/>
              <a:gd name="connsiteX4" fmla="*/ 1594216 w 10427288"/>
              <a:gd name="connsiteY4" fmla="*/ 0 h 6858000"/>
              <a:gd name="connsiteX5" fmla="*/ 1612322 w 10427288"/>
              <a:gd name="connsiteY5" fmla="*/ 0 h 6858000"/>
              <a:gd name="connsiteX6" fmla="*/ 2207935 w 10427288"/>
              <a:gd name="connsiteY6" fmla="*/ 0 h 6858000"/>
              <a:gd name="connsiteX7" fmla="*/ 2273888 w 10427288"/>
              <a:gd name="connsiteY7" fmla="*/ 0 h 6858000"/>
              <a:gd name="connsiteX8" fmla="*/ 2553882 w 10427288"/>
              <a:gd name="connsiteY8" fmla="*/ 0 h 6858000"/>
              <a:gd name="connsiteX9" fmla="*/ 2908300 w 10427288"/>
              <a:gd name="connsiteY9" fmla="*/ 0 h 6858000"/>
              <a:gd name="connsiteX10" fmla="*/ 10427287 w 10427288"/>
              <a:gd name="connsiteY10" fmla="*/ 0 h 6858000"/>
              <a:gd name="connsiteX11" fmla="*/ 8923146 w 10427288"/>
              <a:gd name="connsiteY11" fmla="*/ 2127666 h 6858000"/>
              <a:gd name="connsiteX12" fmla="*/ 8895004 w 10427288"/>
              <a:gd name="connsiteY12" fmla="*/ 2082482 h 6858000"/>
              <a:gd name="connsiteX13" fmla="*/ 8782873 w 10427288"/>
              <a:gd name="connsiteY13" fmla="*/ 1967030 h 6858000"/>
              <a:gd name="connsiteX14" fmla="*/ 8477138 w 10427288"/>
              <a:gd name="connsiteY14" fmla="*/ 1806402 h 6858000"/>
              <a:gd name="connsiteX15" fmla="*/ 8072291 w 10427288"/>
              <a:gd name="connsiteY15" fmla="*/ 1747839 h 6858000"/>
              <a:gd name="connsiteX16" fmla="*/ 7675843 w 10427288"/>
              <a:gd name="connsiteY16" fmla="*/ 1806402 h 6858000"/>
              <a:gd name="connsiteX17" fmla="*/ 7371787 w 10427288"/>
              <a:gd name="connsiteY17" fmla="*/ 1967030 h 6858000"/>
              <a:gd name="connsiteX18" fmla="*/ 7176923 w 10427288"/>
              <a:gd name="connsiteY18" fmla="*/ 2218013 h 6858000"/>
              <a:gd name="connsiteX19" fmla="*/ 7106369 w 10427288"/>
              <a:gd name="connsiteY19" fmla="*/ 2539270 h 6858000"/>
              <a:gd name="connsiteX20" fmla="*/ 7205481 w 10427288"/>
              <a:gd name="connsiteY20" fmla="*/ 2937495 h 6858000"/>
              <a:gd name="connsiteX21" fmla="*/ 7240758 w 10427288"/>
              <a:gd name="connsiteY21" fmla="*/ 3004424 h 6858000"/>
              <a:gd name="connsiteX22" fmla="*/ 7432262 w 10427288"/>
              <a:gd name="connsiteY22" fmla="*/ 3310622 h 6858000"/>
              <a:gd name="connsiteX23" fmla="*/ 6946782 w 10427288"/>
              <a:gd name="connsiteY23" fmla="*/ 3742312 h 6858000"/>
              <a:gd name="connsiteX24" fmla="*/ 6790554 w 10427288"/>
              <a:gd name="connsiteY24" fmla="*/ 4297819 h 6858000"/>
              <a:gd name="connsiteX25" fmla="*/ 6874547 w 10427288"/>
              <a:gd name="connsiteY25" fmla="*/ 4719469 h 6858000"/>
              <a:gd name="connsiteX26" fmla="*/ 6973659 w 10427288"/>
              <a:gd name="connsiteY26" fmla="*/ 4882399 h 6858000"/>
              <a:gd name="connsiteX27" fmla="*/ 6974790 w 10427288"/>
              <a:gd name="connsiteY27" fmla="*/ 4883690 h 6858000"/>
              <a:gd name="connsiteX28" fmla="*/ 5579062 w 10427288"/>
              <a:gd name="connsiteY28" fmla="*/ 6858000 h 6858000"/>
              <a:gd name="connsiteX29" fmla="*/ 2908300 w 10427288"/>
              <a:gd name="connsiteY29" fmla="*/ 6858000 h 6858000"/>
              <a:gd name="connsiteX30" fmla="*/ 2553882 w 10427288"/>
              <a:gd name="connsiteY30" fmla="*/ 6858000 h 6858000"/>
              <a:gd name="connsiteX31" fmla="*/ 2273888 w 10427288"/>
              <a:gd name="connsiteY31" fmla="*/ 6858000 h 6858000"/>
              <a:gd name="connsiteX32" fmla="*/ 2207935 w 10427288"/>
              <a:gd name="connsiteY32" fmla="*/ 6858000 h 6858000"/>
              <a:gd name="connsiteX33" fmla="*/ 1612322 w 10427288"/>
              <a:gd name="connsiteY33" fmla="*/ 6858000 h 6858000"/>
              <a:gd name="connsiteX34" fmla="*/ 1594216 w 10427288"/>
              <a:gd name="connsiteY34" fmla="*/ 6858000 h 6858000"/>
              <a:gd name="connsiteX35" fmla="*/ 0 w 10427288"/>
              <a:gd name="connsiteY35" fmla="*/ 6858000 h 6858000"/>
              <a:gd name="connsiteX36" fmla="*/ 0 w 10427288"/>
              <a:gd name="connsiteY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27288" h="6858000">
                <a:moveTo>
                  <a:pt x="10427287" y="0"/>
                </a:moveTo>
                <a:lnTo>
                  <a:pt x="10427288" y="0"/>
                </a:lnTo>
                <a:lnTo>
                  <a:pt x="10427287" y="0"/>
                </a:lnTo>
                <a:close/>
                <a:moveTo>
                  <a:pt x="0" y="0"/>
                </a:moveTo>
                <a:lnTo>
                  <a:pt x="1594216" y="0"/>
                </a:lnTo>
                <a:lnTo>
                  <a:pt x="1612322" y="0"/>
                </a:lnTo>
                <a:lnTo>
                  <a:pt x="2207935" y="0"/>
                </a:lnTo>
                <a:lnTo>
                  <a:pt x="2273888" y="0"/>
                </a:lnTo>
                <a:lnTo>
                  <a:pt x="2553882" y="0"/>
                </a:lnTo>
                <a:lnTo>
                  <a:pt x="2908300" y="0"/>
                </a:lnTo>
                <a:lnTo>
                  <a:pt x="10427287" y="0"/>
                </a:lnTo>
                <a:lnTo>
                  <a:pt x="8923146" y="2127666"/>
                </a:lnTo>
                <a:lnTo>
                  <a:pt x="8895004" y="2082482"/>
                </a:lnTo>
                <a:cubicBezTo>
                  <a:pt x="8862247" y="2040652"/>
                  <a:pt x="8824870" y="2002168"/>
                  <a:pt x="8782873" y="1967030"/>
                </a:cubicBezTo>
                <a:cubicBezTo>
                  <a:pt x="8698880" y="1898429"/>
                  <a:pt x="8596408" y="1843212"/>
                  <a:pt x="8477138" y="1806402"/>
                </a:cubicBezTo>
                <a:cubicBezTo>
                  <a:pt x="8357868" y="1767918"/>
                  <a:pt x="8223478" y="1747839"/>
                  <a:pt x="8072291" y="1747839"/>
                </a:cubicBezTo>
                <a:cubicBezTo>
                  <a:pt x="7926142" y="1747839"/>
                  <a:pt x="7793433" y="1767918"/>
                  <a:pt x="7675843" y="1806402"/>
                </a:cubicBezTo>
                <a:cubicBezTo>
                  <a:pt x="7558252" y="1843212"/>
                  <a:pt x="7457460" y="1898429"/>
                  <a:pt x="7371787" y="1967030"/>
                </a:cubicBezTo>
                <a:cubicBezTo>
                  <a:pt x="7287794" y="2037305"/>
                  <a:pt x="7222279" y="2120966"/>
                  <a:pt x="7176923" y="2218013"/>
                </a:cubicBezTo>
                <a:cubicBezTo>
                  <a:pt x="7129887" y="2315059"/>
                  <a:pt x="7106369" y="2422145"/>
                  <a:pt x="7106369" y="2539270"/>
                </a:cubicBezTo>
                <a:cubicBezTo>
                  <a:pt x="7106369" y="2673127"/>
                  <a:pt x="7139966" y="2805311"/>
                  <a:pt x="7205481" y="2937495"/>
                </a:cubicBezTo>
                <a:cubicBezTo>
                  <a:pt x="7217240" y="2959247"/>
                  <a:pt x="7228999" y="2982672"/>
                  <a:pt x="7240758" y="3004424"/>
                </a:cubicBezTo>
                <a:cubicBezTo>
                  <a:pt x="7297873" y="3111510"/>
                  <a:pt x="7361708" y="3213576"/>
                  <a:pt x="7432262" y="3310622"/>
                </a:cubicBezTo>
                <a:cubicBezTo>
                  <a:pt x="7212200" y="3427747"/>
                  <a:pt x="7050933" y="3571644"/>
                  <a:pt x="6946782" y="3742312"/>
                </a:cubicBezTo>
                <a:cubicBezTo>
                  <a:pt x="6842630" y="3911306"/>
                  <a:pt x="6790554" y="4097033"/>
                  <a:pt x="6790554" y="4297819"/>
                </a:cubicBezTo>
                <a:cubicBezTo>
                  <a:pt x="6790554" y="4458448"/>
                  <a:pt x="6819112" y="4598998"/>
                  <a:pt x="6874547" y="4719469"/>
                </a:cubicBezTo>
                <a:cubicBezTo>
                  <a:pt x="6902265" y="4778868"/>
                  <a:pt x="6935442" y="4833248"/>
                  <a:pt x="6973659" y="4882399"/>
                </a:cubicBezTo>
                <a:lnTo>
                  <a:pt x="6974790" y="4883690"/>
                </a:lnTo>
                <a:lnTo>
                  <a:pt x="5579062" y="6858000"/>
                </a:lnTo>
                <a:lnTo>
                  <a:pt x="2908300" y="6858000"/>
                </a:lnTo>
                <a:lnTo>
                  <a:pt x="2553882" y="6858000"/>
                </a:lnTo>
                <a:lnTo>
                  <a:pt x="2273888" y="6858000"/>
                </a:lnTo>
                <a:lnTo>
                  <a:pt x="2207935" y="6858000"/>
                </a:lnTo>
                <a:lnTo>
                  <a:pt x="1612322" y="6858000"/>
                </a:lnTo>
                <a:lnTo>
                  <a:pt x="159421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A0A71F0-9349-4CFE-9C84-BEA3EE3B830A}"/>
              </a:ext>
            </a:extLst>
          </p:cNvPr>
          <p:cNvSpPr/>
          <p:nvPr userDrawn="1"/>
        </p:nvSpPr>
        <p:spPr>
          <a:xfrm>
            <a:off x="9750427" y="6061359"/>
            <a:ext cx="2187573" cy="398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220" y="355315"/>
            <a:ext cx="9623428" cy="1335599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de-AT" sz="6600" b="1" kern="1200" cap="all" spc="-100" baseline="0" dirty="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</a:pPr>
            <a:r>
              <a:rPr lang="de-DE" dirty="0"/>
              <a:t>Titel bearbeiten</a:t>
            </a:r>
            <a:endParaRPr lang="de-AT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1FE8F00-169F-4F63-B3EF-F5BBC0EB14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77202" y="6061359"/>
            <a:ext cx="3595688" cy="398462"/>
            <a:chOff x="5088" y="3619"/>
            <a:chExt cx="2265" cy="251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1A7BE5D-0A43-4AD6-A226-4E732D28F0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6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0733BAAF-9B51-427B-BC89-DF057B2C6F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3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01AECEF9-5194-4F02-8C21-CF0639CA99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681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75E51D78-1278-49F5-9E7E-6C0F5350D4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52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A567E8A6-799D-42D4-ABCE-DAA550938D6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25" y="3623"/>
              <a:ext cx="28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C4DC9BF-7A49-425D-BF59-2777F912C3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6" y="3623"/>
              <a:ext cx="29" cy="242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76D515D-92F5-4287-A4A9-96C9B540F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3623"/>
              <a:ext cx="192" cy="242"/>
            </a:xfrm>
            <a:custGeom>
              <a:avLst/>
              <a:gdLst>
                <a:gd name="T0" fmla="*/ 0 w 192"/>
                <a:gd name="T1" fmla="*/ 242 h 242"/>
                <a:gd name="T2" fmla="*/ 0 w 192"/>
                <a:gd name="T3" fmla="*/ 0 h 242"/>
                <a:gd name="T4" fmla="*/ 48 w 192"/>
                <a:gd name="T5" fmla="*/ 0 h 242"/>
                <a:gd name="T6" fmla="*/ 146 w 192"/>
                <a:gd name="T7" fmla="*/ 162 h 242"/>
                <a:gd name="T8" fmla="*/ 146 w 192"/>
                <a:gd name="T9" fmla="*/ 0 h 242"/>
                <a:gd name="T10" fmla="*/ 192 w 192"/>
                <a:gd name="T11" fmla="*/ 0 h 242"/>
                <a:gd name="T12" fmla="*/ 192 w 192"/>
                <a:gd name="T13" fmla="*/ 242 h 242"/>
                <a:gd name="T14" fmla="*/ 143 w 192"/>
                <a:gd name="T15" fmla="*/ 242 h 242"/>
                <a:gd name="T16" fmla="*/ 46 w 192"/>
                <a:gd name="T17" fmla="*/ 84 h 242"/>
                <a:gd name="T18" fmla="*/ 46 w 192"/>
                <a:gd name="T19" fmla="*/ 242 h 242"/>
                <a:gd name="T20" fmla="*/ 0 w 192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42">
                  <a:moveTo>
                    <a:pt x="0" y="242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146" y="162"/>
                  </a:lnTo>
                  <a:lnTo>
                    <a:pt x="146" y="0"/>
                  </a:lnTo>
                  <a:lnTo>
                    <a:pt x="192" y="0"/>
                  </a:lnTo>
                  <a:lnTo>
                    <a:pt x="192" y="242"/>
                  </a:lnTo>
                  <a:lnTo>
                    <a:pt x="143" y="242"/>
                  </a:lnTo>
                  <a:lnTo>
                    <a:pt x="46" y="84"/>
                  </a:lnTo>
                  <a:lnTo>
                    <a:pt x="4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888203A-DBCC-4ACD-844B-3BA2500A65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88" y="3623"/>
              <a:ext cx="242" cy="242"/>
            </a:xfrm>
            <a:custGeom>
              <a:avLst/>
              <a:gdLst>
                <a:gd name="T0" fmla="*/ 153 w 242"/>
                <a:gd name="T1" fmla="*/ 147 h 242"/>
                <a:gd name="T2" fmla="*/ 119 w 242"/>
                <a:gd name="T3" fmla="*/ 57 h 242"/>
                <a:gd name="T4" fmla="*/ 86 w 242"/>
                <a:gd name="T5" fmla="*/ 147 h 242"/>
                <a:gd name="T6" fmla="*/ 153 w 242"/>
                <a:gd name="T7" fmla="*/ 147 h 242"/>
                <a:gd name="T8" fmla="*/ 242 w 242"/>
                <a:gd name="T9" fmla="*/ 242 h 242"/>
                <a:gd name="T10" fmla="*/ 189 w 242"/>
                <a:gd name="T11" fmla="*/ 242 h 242"/>
                <a:gd name="T12" fmla="*/ 168 w 242"/>
                <a:gd name="T13" fmla="*/ 187 h 242"/>
                <a:gd name="T14" fmla="*/ 71 w 242"/>
                <a:gd name="T15" fmla="*/ 187 h 242"/>
                <a:gd name="T16" fmla="*/ 52 w 242"/>
                <a:gd name="T17" fmla="*/ 242 h 242"/>
                <a:gd name="T18" fmla="*/ 0 w 242"/>
                <a:gd name="T19" fmla="*/ 242 h 242"/>
                <a:gd name="T20" fmla="*/ 94 w 242"/>
                <a:gd name="T21" fmla="*/ 0 h 242"/>
                <a:gd name="T22" fmla="*/ 146 w 242"/>
                <a:gd name="T23" fmla="*/ 0 h 242"/>
                <a:gd name="T24" fmla="*/ 242 w 242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" h="242">
                  <a:moveTo>
                    <a:pt x="153" y="147"/>
                  </a:moveTo>
                  <a:lnTo>
                    <a:pt x="119" y="57"/>
                  </a:lnTo>
                  <a:lnTo>
                    <a:pt x="86" y="147"/>
                  </a:lnTo>
                  <a:lnTo>
                    <a:pt x="153" y="147"/>
                  </a:lnTo>
                  <a:close/>
                  <a:moveTo>
                    <a:pt x="242" y="242"/>
                  </a:moveTo>
                  <a:lnTo>
                    <a:pt x="189" y="242"/>
                  </a:lnTo>
                  <a:lnTo>
                    <a:pt x="168" y="187"/>
                  </a:lnTo>
                  <a:lnTo>
                    <a:pt x="71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2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4E2CE6-A429-4FC4-B73C-2A6CEA633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" y="3619"/>
              <a:ext cx="196" cy="251"/>
            </a:xfrm>
            <a:custGeom>
              <a:avLst/>
              <a:gdLst>
                <a:gd name="T0" fmla="*/ 0 w 237"/>
                <a:gd name="T1" fmla="*/ 201 h 301"/>
                <a:gd name="T2" fmla="*/ 57 w 237"/>
                <a:gd name="T3" fmla="*/ 196 h 301"/>
                <a:gd name="T4" fmla="*/ 78 w 237"/>
                <a:gd name="T5" fmla="*/ 238 h 301"/>
                <a:gd name="T6" fmla="*/ 121 w 237"/>
                <a:gd name="T7" fmla="*/ 252 h 301"/>
                <a:gd name="T8" fmla="*/ 164 w 237"/>
                <a:gd name="T9" fmla="*/ 240 h 301"/>
                <a:gd name="T10" fmla="*/ 178 w 237"/>
                <a:gd name="T11" fmla="*/ 211 h 301"/>
                <a:gd name="T12" fmla="*/ 172 w 237"/>
                <a:gd name="T13" fmla="*/ 194 h 301"/>
                <a:gd name="T14" fmla="*/ 151 w 237"/>
                <a:gd name="T15" fmla="*/ 181 h 301"/>
                <a:gd name="T16" fmla="*/ 104 w 237"/>
                <a:gd name="T17" fmla="*/ 168 h 301"/>
                <a:gd name="T18" fmla="*/ 37 w 237"/>
                <a:gd name="T19" fmla="*/ 140 h 301"/>
                <a:gd name="T20" fmla="*/ 10 w 237"/>
                <a:gd name="T21" fmla="*/ 81 h 301"/>
                <a:gd name="T22" fmla="*/ 23 w 237"/>
                <a:gd name="T23" fmla="*/ 39 h 301"/>
                <a:gd name="T24" fmla="*/ 59 w 237"/>
                <a:gd name="T25" fmla="*/ 10 h 301"/>
                <a:gd name="T26" fmla="*/ 117 w 237"/>
                <a:gd name="T27" fmla="*/ 0 h 301"/>
                <a:gd name="T28" fmla="*/ 199 w 237"/>
                <a:gd name="T29" fmla="*/ 24 h 301"/>
                <a:gd name="T30" fmla="*/ 228 w 237"/>
                <a:gd name="T31" fmla="*/ 88 h 301"/>
                <a:gd name="T32" fmla="*/ 170 w 237"/>
                <a:gd name="T33" fmla="*/ 91 h 301"/>
                <a:gd name="T34" fmla="*/ 153 w 237"/>
                <a:gd name="T35" fmla="*/ 58 h 301"/>
                <a:gd name="T36" fmla="*/ 116 w 237"/>
                <a:gd name="T37" fmla="*/ 48 h 301"/>
                <a:gd name="T38" fmla="*/ 76 w 237"/>
                <a:gd name="T39" fmla="*/ 59 h 301"/>
                <a:gd name="T40" fmla="*/ 67 w 237"/>
                <a:gd name="T41" fmla="*/ 77 h 301"/>
                <a:gd name="T42" fmla="*/ 75 w 237"/>
                <a:gd name="T43" fmla="*/ 95 h 301"/>
                <a:gd name="T44" fmla="*/ 129 w 237"/>
                <a:gd name="T45" fmla="*/ 114 h 301"/>
                <a:gd name="T46" fmla="*/ 193 w 237"/>
                <a:gd name="T47" fmla="*/ 135 h 301"/>
                <a:gd name="T48" fmla="*/ 225 w 237"/>
                <a:gd name="T49" fmla="*/ 165 h 301"/>
                <a:gd name="T50" fmla="*/ 237 w 237"/>
                <a:gd name="T51" fmla="*/ 211 h 301"/>
                <a:gd name="T52" fmla="*/ 223 w 237"/>
                <a:gd name="T53" fmla="*/ 258 h 301"/>
                <a:gd name="T54" fmla="*/ 184 w 237"/>
                <a:gd name="T55" fmla="*/ 291 h 301"/>
                <a:gd name="T56" fmla="*/ 120 w 237"/>
                <a:gd name="T57" fmla="*/ 301 h 301"/>
                <a:gd name="T58" fmla="*/ 35 w 237"/>
                <a:gd name="T59" fmla="*/ 276 h 301"/>
                <a:gd name="T60" fmla="*/ 0 w 237"/>
                <a:gd name="T61" fmla="*/ 2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7" h="301">
                  <a:moveTo>
                    <a:pt x="0" y="201"/>
                  </a:moveTo>
                  <a:cubicBezTo>
                    <a:pt x="57" y="196"/>
                    <a:pt x="57" y="196"/>
                    <a:pt x="57" y="196"/>
                  </a:cubicBezTo>
                  <a:cubicBezTo>
                    <a:pt x="61" y="215"/>
                    <a:pt x="68" y="229"/>
                    <a:pt x="78" y="238"/>
                  </a:cubicBezTo>
                  <a:cubicBezTo>
                    <a:pt x="89" y="247"/>
                    <a:pt x="103" y="252"/>
                    <a:pt x="121" y="252"/>
                  </a:cubicBezTo>
                  <a:cubicBezTo>
                    <a:pt x="140" y="252"/>
                    <a:pt x="154" y="248"/>
                    <a:pt x="164" y="240"/>
                  </a:cubicBezTo>
                  <a:cubicBezTo>
                    <a:pt x="173" y="231"/>
                    <a:pt x="178" y="222"/>
                    <a:pt x="178" y="211"/>
                  </a:cubicBezTo>
                  <a:cubicBezTo>
                    <a:pt x="178" y="204"/>
                    <a:pt x="176" y="199"/>
                    <a:pt x="172" y="194"/>
                  </a:cubicBezTo>
                  <a:cubicBezTo>
                    <a:pt x="168" y="189"/>
                    <a:pt x="161" y="185"/>
                    <a:pt x="151" y="181"/>
                  </a:cubicBezTo>
                  <a:cubicBezTo>
                    <a:pt x="144" y="179"/>
                    <a:pt x="128" y="175"/>
                    <a:pt x="104" y="168"/>
                  </a:cubicBezTo>
                  <a:cubicBezTo>
                    <a:pt x="72" y="161"/>
                    <a:pt x="50" y="151"/>
                    <a:pt x="37" y="140"/>
                  </a:cubicBezTo>
                  <a:cubicBezTo>
                    <a:pt x="19" y="124"/>
                    <a:pt x="10" y="104"/>
                    <a:pt x="10" y="81"/>
                  </a:cubicBezTo>
                  <a:cubicBezTo>
                    <a:pt x="10" y="66"/>
                    <a:pt x="15" y="52"/>
                    <a:pt x="23" y="39"/>
                  </a:cubicBezTo>
                  <a:cubicBezTo>
                    <a:pt x="31" y="26"/>
                    <a:pt x="44" y="17"/>
                    <a:pt x="59" y="10"/>
                  </a:cubicBezTo>
                  <a:cubicBezTo>
                    <a:pt x="75" y="3"/>
                    <a:pt x="94" y="0"/>
                    <a:pt x="117" y="0"/>
                  </a:cubicBezTo>
                  <a:cubicBezTo>
                    <a:pt x="153" y="0"/>
                    <a:pt x="181" y="8"/>
                    <a:pt x="199" y="24"/>
                  </a:cubicBezTo>
                  <a:cubicBezTo>
                    <a:pt x="218" y="40"/>
                    <a:pt x="228" y="61"/>
                    <a:pt x="228" y="88"/>
                  </a:cubicBezTo>
                  <a:cubicBezTo>
                    <a:pt x="170" y="91"/>
                    <a:pt x="170" y="91"/>
                    <a:pt x="170" y="91"/>
                  </a:cubicBezTo>
                  <a:cubicBezTo>
                    <a:pt x="167" y="76"/>
                    <a:pt x="162" y="65"/>
                    <a:pt x="153" y="58"/>
                  </a:cubicBezTo>
                  <a:cubicBezTo>
                    <a:pt x="145" y="52"/>
                    <a:pt x="133" y="48"/>
                    <a:pt x="116" y="48"/>
                  </a:cubicBezTo>
                  <a:cubicBezTo>
                    <a:pt x="99" y="48"/>
                    <a:pt x="86" y="52"/>
                    <a:pt x="76" y="59"/>
                  </a:cubicBezTo>
                  <a:cubicBezTo>
                    <a:pt x="70" y="63"/>
                    <a:pt x="67" y="69"/>
                    <a:pt x="67" y="77"/>
                  </a:cubicBezTo>
                  <a:cubicBezTo>
                    <a:pt x="67" y="84"/>
                    <a:pt x="70" y="90"/>
                    <a:pt x="75" y="95"/>
                  </a:cubicBezTo>
                  <a:cubicBezTo>
                    <a:pt x="83" y="101"/>
                    <a:pt x="101" y="107"/>
                    <a:pt x="129" y="114"/>
                  </a:cubicBezTo>
                  <a:cubicBezTo>
                    <a:pt x="158" y="121"/>
                    <a:pt x="179" y="128"/>
                    <a:pt x="193" y="135"/>
                  </a:cubicBezTo>
                  <a:cubicBezTo>
                    <a:pt x="207" y="142"/>
                    <a:pt x="217" y="152"/>
                    <a:pt x="225" y="165"/>
                  </a:cubicBezTo>
                  <a:cubicBezTo>
                    <a:pt x="233" y="177"/>
                    <a:pt x="237" y="193"/>
                    <a:pt x="237" y="211"/>
                  </a:cubicBezTo>
                  <a:cubicBezTo>
                    <a:pt x="237" y="228"/>
                    <a:pt x="232" y="244"/>
                    <a:pt x="223" y="258"/>
                  </a:cubicBezTo>
                  <a:cubicBezTo>
                    <a:pt x="214" y="273"/>
                    <a:pt x="200" y="284"/>
                    <a:pt x="184" y="291"/>
                  </a:cubicBezTo>
                  <a:cubicBezTo>
                    <a:pt x="167" y="298"/>
                    <a:pt x="145" y="301"/>
                    <a:pt x="120" y="301"/>
                  </a:cubicBezTo>
                  <a:cubicBezTo>
                    <a:pt x="83" y="301"/>
                    <a:pt x="55" y="293"/>
                    <a:pt x="35" y="276"/>
                  </a:cubicBezTo>
                  <a:cubicBezTo>
                    <a:pt x="15" y="259"/>
                    <a:pt x="4" y="234"/>
                    <a:pt x="0" y="201"/>
                  </a:cubicBezTo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99BB3CC-6949-4240-8FC3-8908E0B43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3623"/>
              <a:ext cx="166" cy="242"/>
            </a:xfrm>
            <a:custGeom>
              <a:avLst/>
              <a:gdLst>
                <a:gd name="T0" fmla="*/ 0 w 166"/>
                <a:gd name="T1" fmla="*/ 242 h 242"/>
                <a:gd name="T2" fmla="*/ 0 w 166"/>
                <a:gd name="T3" fmla="*/ 0 h 242"/>
                <a:gd name="T4" fmla="*/ 166 w 166"/>
                <a:gd name="T5" fmla="*/ 0 h 242"/>
                <a:gd name="T6" fmla="*/ 166 w 166"/>
                <a:gd name="T7" fmla="*/ 41 h 242"/>
                <a:gd name="T8" fmla="*/ 49 w 166"/>
                <a:gd name="T9" fmla="*/ 41 h 242"/>
                <a:gd name="T10" fmla="*/ 49 w 166"/>
                <a:gd name="T11" fmla="*/ 98 h 242"/>
                <a:gd name="T12" fmla="*/ 150 w 166"/>
                <a:gd name="T13" fmla="*/ 98 h 242"/>
                <a:gd name="T14" fmla="*/ 150 w 166"/>
                <a:gd name="T15" fmla="*/ 139 h 242"/>
                <a:gd name="T16" fmla="*/ 49 w 166"/>
                <a:gd name="T17" fmla="*/ 139 h 242"/>
                <a:gd name="T18" fmla="*/ 49 w 166"/>
                <a:gd name="T19" fmla="*/ 242 h 242"/>
                <a:gd name="T20" fmla="*/ 0 w 16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42">
                  <a:moveTo>
                    <a:pt x="0" y="242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41"/>
                  </a:lnTo>
                  <a:lnTo>
                    <a:pt x="49" y="41"/>
                  </a:lnTo>
                  <a:lnTo>
                    <a:pt x="49" y="98"/>
                  </a:lnTo>
                  <a:lnTo>
                    <a:pt x="150" y="98"/>
                  </a:lnTo>
                  <a:lnTo>
                    <a:pt x="150" y="139"/>
                  </a:lnTo>
                  <a:lnTo>
                    <a:pt x="49" y="139"/>
                  </a:lnTo>
                  <a:lnTo>
                    <a:pt x="49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9B97110-D728-4D49-89B7-CEFABFF924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623"/>
              <a:ext cx="49" cy="41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12600982-807E-4161-8E3B-8A478EE52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9" y="3705"/>
              <a:ext cx="49" cy="160"/>
            </a:xfrm>
            <a:prstGeom prst="rect">
              <a:avLst/>
            </a:pr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2951D46A-700C-48A0-B5DE-904BEBBBA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55" y="3623"/>
              <a:ext cx="243" cy="242"/>
            </a:xfrm>
            <a:custGeom>
              <a:avLst/>
              <a:gdLst>
                <a:gd name="T0" fmla="*/ 152 w 243"/>
                <a:gd name="T1" fmla="*/ 147 h 242"/>
                <a:gd name="T2" fmla="*/ 119 w 243"/>
                <a:gd name="T3" fmla="*/ 57 h 242"/>
                <a:gd name="T4" fmla="*/ 87 w 243"/>
                <a:gd name="T5" fmla="*/ 147 h 242"/>
                <a:gd name="T6" fmla="*/ 152 w 243"/>
                <a:gd name="T7" fmla="*/ 147 h 242"/>
                <a:gd name="T8" fmla="*/ 243 w 243"/>
                <a:gd name="T9" fmla="*/ 242 h 242"/>
                <a:gd name="T10" fmla="*/ 190 w 243"/>
                <a:gd name="T11" fmla="*/ 242 h 242"/>
                <a:gd name="T12" fmla="*/ 168 w 243"/>
                <a:gd name="T13" fmla="*/ 187 h 242"/>
                <a:gd name="T14" fmla="*/ 72 w 243"/>
                <a:gd name="T15" fmla="*/ 187 h 242"/>
                <a:gd name="T16" fmla="*/ 52 w 243"/>
                <a:gd name="T17" fmla="*/ 242 h 242"/>
                <a:gd name="T18" fmla="*/ 0 w 243"/>
                <a:gd name="T19" fmla="*/ 242 h 242"/>
                <a:gd name="T20" fmla="*/ 94 w 243"/>
                <a:gd name="T21" fmla="*/ 0 h 242"/>
                <a:gd name="T22" fmla="*/ 146 w 243"/>
                <a:gd name="T23" fmla="*/ 0 h 242"/>
                <a:gd name="T24" fmla="*/ 243 w 243"/>
                <a:gd name="T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42">
                  <a:moveTo>
                    <a:pt x="152" y="147"/>
                  </a:moveTo>
                  <a:lnTo>
                    <a:pt x="119" y="57"/>
                  </a:lnTo>
                  <a:lnTo>
                    <a:pt x="87" y="147"/>
                  </a:lnTo>
                  <a:lnTo>
                    <a:pt x="152" y="147"/>
                  </a:lnTo>
                  <a:close/>
                  <a:moveTo>
                    <a:pt x="243" y="242"/>
                  </a:moveTo>
                  <a:lnTo>
                    <a:pt x="190" y="242"/>
                  </a:lnTo>
                  <a:lnTo>
                    <a:pt x="168" y="187"/>
                  </a:lnTo>
                  <a:lnTo>
                    <a:pt x="72" y="187"/>
                  </a:lnTo>
                  <a:lnTo>
                    <a:pt x="52" y="242"/>
                  </a:lnTo>
                  <a:lnTo>
                    <a:pt x="0" y="242"/>
                  </a:lnTo>
                  <a:lnTo>
                    <a:pt x="94" y="0"/>
                  </a:lnTo>
                  <a:lnTo>
                    <a:pt x="146" y="0"/>
                  </a:lnTo>
                  <a:lnTo>
                    <a:pt x="243" y="242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DF3361D9-AC3B-4D3A-92CD-B0BA08A09F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7" y="3619"/>
              <a:ext cx="226" cy="251"/>
            </a:xfrm>
            <a:custGeom>
              <a:avLst/>
              <a:gdLst>
                <a:gd name="T0" fmla="*/ 146 w 273"/>
                <a:gd name="T1" fmla="*/ 189 h 301"/>
                <a:gd name="T2" fmla="*/ 146 w 273"/>
                <a:gd name="T3" fmla="*/ 140 h 301"/>
                <a:gd name="T4" fmla="*/ 273 w 273"/>
                <a:gd name="T5" fmla="*/ 140 h 301"/>
                <a:gd name="T6" fmla="*/ 273 w 273"/>
                <a:gd name="T7" fmla="*/ 256 h 301"/>
                <a:gd name="T8" fmla="*/ 219 w 273"/>
                <a:gd name="T9" fmla="*/ 288 h 301"/>
                <a:gd name="T10" fmla="*/ 148 w 273"/>
                <a:gd name="T11" fmla="*/ 301 h 301"/>
                <a:gd name="T12" fmla="*/ 68 w 273"/>
                <a:gd name="T13" fmla="*/ 282 h 301"/>
                <a:gd name="T14" fmla="*/ 17 w 273"/>
                <a:gd name="T15" fmla="*/ 227 h 301"/>
                <a:gd name="T16" fmla="*/ 0 w 273"/>
                <a:gd name="T17" fmla="*/ 149 h 301"/>
                <a:gd name="T18" fmla="*/ 19 w 273"/>
                <a:gd name="T19" fmla="*/ 69 h 301"/>
                <a:gd name="T20" fmla="*/ 75 w 273"/>
                <a:gd name="T21" fmla="*/ 14 h 301"/>
                <a:gd name="T22" fmla="*/ 145 w 273"/>
                <a:gd name="T23" fmla="*/ 0 h 301"/>
                <a:gd name="T24" fmla="*/ 230 w 273"/>
                <a:gd name="T25" fmla="*/ 23 h 301"/>
                <a:gd name="T26" fmla="*/ 269 w 273"/>
                <a:gd name="T27" fmla="*/ 85 h 301"/>
                <a:gd name="T28" fmla="*/ 210 w 273"/>
                <a:gd name="T29" fmla="*/ 96 h 301"/>
                <a:gd name="T30" fmla="*/ 187 w 273"/>
                <a:gd name="T31" fmla="*/ 62 h 301"/>
                <a:gd name="T32" fmla="*/ 145 w 273"/>
                <a:gd name="T33" fmla="*/ 50 h 301"/>
                <a:gd name="T34" fmla="*/ 84 w 273"/>
                <a:gd name="T35" fmla="*/ 75 h 301"/>
                <a:gd name="T36" fmla="*/ 61 w 273"/>
                <a:gd name="T37" fmla="*/ 147 h 301"/>
                <a:gd name="T38" fmla="*/ 84 w 273"/>
                <a:gd name="T39" fmla="*/ 225 h 301"/>
                <a:gd name="T40" fmla="*/ 144 w 273"/>
                <a:gd name="T41" fmla="*/ 251 h 301"/>
                <a:gd name="T42" fmla="*/ 181 w 273"/>
                <a:gd name="T43" fmla="*/ 244 h 301"/>
                <a:gd name="T44" fmla="*/ 213 w 273"/>
                <a:gd name="T45" fmla="*/ 226 h 301"/>
                <a:gd name="T46" fmla="*/ 213 w 273"/>
                <a:gd name="T47" fmla="*/ 189 h 301"/>
                <a:gd name="T48" fmla="*/ 146 w 273"/>
                <a:gd name="T49" fmla="*/ 1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3" h="301">
                  <a:moveTo>
                    <a:pt x="146" y="189"/>
                  </a:moveTo>
                  <a:cubicBezTo>
                    <a:pt x="146" y="140"/>
                    <a:pt x="146" y="140"/>
                    <a:pt x="146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256"/>
                    <a:pt x="273" y="256"/>
                    <a:pt x="273" y="256"/>
                  </a:cubicBezTo>
                  <a:cubicBezTo>
                    <a:pt x="260" y="268"/>
                    <a:pt x="243" y="278"/>
                    <a:pt x="219" y="288"/>
                  </a:cubicBezTo>
                  <a:cubicBezTo>
                    <a:pt x="196" y="297"/>
                    <a:pt x="172" y="301"/>
                    <a:pt x="148" y="301"/>
                  </a:cubicBezTo>
                  <a:cubicBezTo>
                    <a:pt x="118" y="301"/>
                    <a:pt x="91" y="295"/>
                    <a:pt x="68" y="282"/>
                  </a:cubicBezTo>
                  <a:cubicBezTo>
                    <a:pt x="46" y="269"/>
                    <a:pt x="29" y="251"/>
                    <a:pt x="17" y="227"/>
                  </a:cubicBezTo>
                  <a:cubicBezTo>
                    <a:pt x="6" y="203"/>
                    <a:pt x="0" y="177"/>
                    <a:pt x="0" y="149"/>
                  </a:cubicBezTo>
                  <a:cubicBezTo>
                    <a:pt x="0" y="119"/>
                    <a:pt x="7" y="92"/>
                    <a:pt x="19" y="69"/>
                  </a:cubicBezTo>
                  <a:cubicBezTo>
                    <a:pt x="32" y="45"/>
                    <a:pt x="51" y="27"/>
                    <a:pt x="75" y="14"/>
                  </a:cubicBezTo>
                  <a:cubicBezTo>
                    <a:pt x="94" y="5"/>
                    <a:pt x="117" y="0"/>
                    <a:pt x="145" y="0"/>
                  </a:cubicBezTo>
                  <a:cubicBezTo>
                    <a:pt x="181" y="0"/>
                    <a:pt x="209" y="7"/>
                    <a:pt x="230" y="23"/>
                  </a:cubicBezTo>
                  <a:cubicBezTo>
                    <a:pt x="250" y="38"/>
                    <a:pt x="263" y="59"/>
                    <a:pt x="269" y="85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06" y="82"/>
                    <a:pt x="199" y="71"/>
                    <a:pt x="187" y="62"/>
                  </a:cubicBezTo>
                  <a:cubicBezTo>
                    <a:pt x="176" y="54"/>
                    <a:pt x="162" y="50"/>
                    <a:pt x="145" y="50"/>
                  </a:cubicBezTo>
                  <a:cubicBezTo>
                    <a:pt x="119" y="50"/>
                    <a:pt x="99" y="58"/>
                    <a:pt x="84" y="75"/>
                  </a:cubicBezTo>
                  <a:cubicBezTo>
                    <a:pt x="68" y="91"/>
                    <a:pt x="61" y="115"/>
                    <a:pt x="61" y="147"/>
                  </a:cubicBezTo>
                  <a:cubicBezTo>
                    <a:pt x="61" y="182"/>
                    <a:pt x="68" y="208"/>
                    <a:pt x="84" y="225"/>
                  </a:cubicBezTo>
                  <a:cubicBezTo>
                    <a:pt x="99" y="242"/>
                    <a:pt x="119" y="251"/>
                    <a:pt x="144" y="251"/>
                  </a:cubicBezTo>
                  <a:cubicBezTo>
                    <a:pt x="157" y="251"/>
                    <a:pt x="169" y="248"/>
                    <a:pt x="181" y="244"/>
                  </a:cubicBezTo>
                  <a:cubicBezTo>
                    <a:pt x="194" y="239"/>
                    <a:pt x="204" y="233"/>
                    <a:pt x="213" y="226"/>
                  </a:cubicBezTo>
                  <a:cubicBezTo>
                    <a:pt x="213" y="189"/>
                    <a:pt x="213" y="189"/>
                    <a:pt x="213" y="189"/>
                  </a:cubicBezTo>
                  <a:lnTo>
                    <a:pt x="146" y="189"/>
                  </a:lnTo>
                  <a:close/>
                </a:path>
              </a:pathLst>
            </a:custGeom>
            <a:solidFill>
              <a:srgbClr val="485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4022946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 ganzseitig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6B1D746-89F1-469C-A22F-9EA347912752}"/>
              </a:ext>
            </a:extLst>
          </p:cNvPr>
          <p:cNvSpPr/>
          <p:nvPr userDrawn="1"/>
        </p:nvSpPr>
        <p:spPr>
          <a:xfrm>
            <a:off x="0" y="0"/>
            <a:ext cx="2628900" cy="1285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A70DC98-97CC-41A4-BA0F-2831B5ECF6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CA218-F0A3-49D6-95F6-5F88396B6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925" y="2095726"/>
            <a:ext cx="9144000" cy="841148"/>
          </a:xfrm>
        </p:spPr>
        <p:txBody>
          <a:bodyPr anchor="t">
            <a:noAutofit/>
          </a:bodyPr>
          <a:lstStyle>
            <a:lvl1pPr marL="0" indent="0" algn="l">
              <a:lnSpc>
                <a:spcPct val="85000"/>
              </a:lnSpc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HEADLINE EINFÜGEN</a:t>
            </a:r>
            <a:endParaRPr lang="de-AT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311430-7D51-43DF-9DC3-530D223CB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950" y="2095726"/>
            <a:ext cx="942975" cy="84114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lnSpc>
                <a:spcPct val="85000"/>
              </a:lnSpc>
              <a:spcAft>
                <a:spcPts val="0"/>
              </a:spcAft>
              <a:buNone/>
              <a:defRPr lang="de-AT" sz="6600" b="1" cap="all" baseline="0">
                <a:solidFill>
                  <a:schemeClr val="bg1"/>
                </a:solidFill>
                <a:effectLst>
                  <a:outerShdw blurRad="1016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lnSpc>
                <a:spcPct val="85000"/>
              </a:lnSpc>
              <a:spcBef>
                <a:spcPct val="0"/>
              </a:spcBef>
            </a:pPr>
            <a:r>
              <a:rPr lang="de-DE"/>
              <a:t>1.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982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910398-7FAA-4DE1-B84E-7162F49F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49" y="2426652"/>
            <a:ext cx="8425435" cy="36512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F1FBFC9-2D17-4F80-9680-3BEDD5CEBC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1650" y="1772945"/>
            <a:ext cx="9977438" cy="335256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Subheadline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850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1347060"/>
            <a:ext cx="9982821" cy="434975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910398-7FAA-4DE1-B84E-7162F49F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50" y="2426652"/>
            <a:ext cx="8425434" cy="36512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483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8" y="1308960"/>
            <a:ext cx="9982820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3F0CAD7-7AE6-4AB7-887E-9705EA8860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8" y="1921289"/>
            <a:ext cx="5317412" cy="3392014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9B0616E-025F-47AD-B729-3523A2F9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298" y="1921289"/>
            <a:ext cx="5411789" cy="339201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74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1346C-5F6E-4BFB-8899-FC3E3C9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8" y="1308960"/>
            <a:ext cx="9982820" cy="4349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9676343-6EE9-4613-A5FA-7911C0EE7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68" y="367007"/>
            <a:ext cx="11111520" cy="434975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600" b="1" cap="all" baseline="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SUBKAPITEL hinzufügen</a:t>
            </a:r>
            <a:endParaRPr lang="de-AT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AB6E99-9E6A-43A7-98EB-4CDAEE729B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Fußzeile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32684AF-CC78-4BA3-911D-1B38567A94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3F0CAD7-7AE6-4AB7-887E-9705EA8860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8" y="1921289"/>
            <a:ext cx="5317412" cy="3392014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0A859D98-EBD6-4247-863A-CE96E08D0B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2750" y="1921289"/>
            <a:ext cx="5317412" cy="3392014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A8B8040-417C-4E03-AE8D-2AF31A8398E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37568" y="5391037"/>
            <a:ext cx="10822595" cy="434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3731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5308728-3ABE-4747-8C46-D8590853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1308960"/>
            <a:ext cx="9982821" cy="434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FAB896-CE89-42C0-9A27-40D39E249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1649" y="2426652"/>
            <a:ext cx="9977439" cy="365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56EEE9-C500-4BC2-BD3B-0BF3EEE26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88" y="6255256"/>
            <a:ext cx="8425434" cy="18994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AT"/>
              <a:t>Fußzeile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E464A4-DA70-48EA-96CA-BFDA51A7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317" y="6255256"/>
            <a:ext cx="426746" cy="189942"/>
          </a:xfrm>
          <a:prstGeom prst="rect">
            <a:avLst/>
          </a:prstGeom>
          <a:gradFill flip="none" rotWithShape="1">
            <a:gsLst>
              <a:gs pos="3000">
                <a:schemeClr val="accent1"/>
              </a:gs>
              <a:gs pos="3000">
                <a:schemeClr val="bg1"/>
              </a:gs>
            </a:gsLst>
            <a:lin ang="0" scaled="1"/>
            <a:tileRect/>
          </a:gradFill>
        </p:spPr>
        <p:txBody>
          <a:bodyPr vert="horz" wrap="none" lIns="90000" tIns="45720" rIns="0" bIns="45720" rtlCol="0" anchor="ctr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E5DE5F79-082A-427E-BFEE-0E9928CDEEDF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08082D0E-2451-4C45-98A6-1CE7D46322D1}"/>
              </a:ext>
            </a:extLst>
          </p:cNvPr>
          <p:cNvSpPr/>
          <p:nvPr userDrawn="1"/>
        </p:nvSpPr>
        <p:spPr>
          <a:xfrm>
            <a:off x="0" y="409575"/>
            <a:ext cx="621506" cy="297435"/>
          </a:xfrm>
          <a:custGeom>
            <a:avLst/>
            <a:gdLst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297435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6 w 621506"/>
              <a:gd name="connsiteY2" fmla="*/ 297435 h 297435"/>
              <a:gd name="connsiteX3" fmla="*/ 621505 w 621506"/>
              <a:gd name="connsiteY3" fmla="*/ 0 h 297435"/>
              <a:gd name="connsiteX4" fmla="*/ 0 w 621506"/>
              <a:gd name="connsiteY4" fmla="*/ 0 h 297435"/>
              <a:gd name="connsiteX5" fmla="*/ 621505 w 621506"/>
              <a:gd name="connsiteY5" fmla="*/ 0 h 297435"/>
              <a:gd name="connsiteX6" fmla="*/ 410542 w 621506"/>
              <a:gd name="connsiteY6" fmla="*/ 297435 h 297435"/>
              <a:gd name="connsiteX7" fmla="*/ 0 w 621506"/>
              <a:gd name="connsiteY7" fmla="*/ 297435 h 297435"/>
              <a:gd name="connsiteX8" fmla="*/ 0 w 621506"/>
              <a:gd name="connsiteY8" fmla="*/ 0 h 297435"/>
              <a:gd name="connsiteX0" fmla="*/ 621505 w 621506"/>
              <a:gd name="connsiteY0" fmla="*/ 0 h 297435"/>
              <a:gd name="connsiteX1" fmla="*/ 621506 w 621506"/>
              <a:gd name="connsiteY1" fmla="*/ 0 h 297435"/>
              <a:gd name="connsiteX2" fmla="*/ 621505 w 621506"/>
              <a:gd name="connsiteY2" fmla="*/ 0 h 297435"/>
              <a:gd name="connsiteX3" fmla="*/ 0 w 621506"/>
              <a:gd name="connsiteY3" fmla="*/ 0 h 297435"/>
              <a:gd name="connsiteX4" fmla="*/ 621505 w 621506"/>
              <a:gd name="connsiteY4" fmla="*/ 0 h 297435"/>
              <a:gd name="connsiteX5" fmla="*/ 410542 w 621506"/>
              <a:gd name="connsiteY5" fmla="*/ 297435 h 297435"/>
              <a:gd name="connsiteX6" fmla="*/ 0 w 621506"/>
              <a:gd name="connsiteY6" fmla="*/ 297435 h 297435"/>
              <a:gd name="connsiteX7" fmla="*/ 0 w 621506"/>
              <a:gd name="connsiteY7" fmla="*/ 0 h 29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506" h="297435">
                <a:moveTo>
                  <a:pt x="621505" y="0"/>
                </a:moveTo>
                <a:lnTo>
                  <a:pt x="621506" y="0"/>
                </a:lnTo>
                <a:lnTo>
                  <a:pt x="621505" y="0"/>
                </a:lnTo>
                <a:close/>
                <a:moveTo>
                  <a:pt x="0" y="0"/>
                </a:moveTo>
                <a:lnTo>
                  <a:pt x="621505" y="0"/>
                </a:lnTo>
                <a:lnTo>
                  <a:pt x="410542" y="297435"/>
                </a:lnTo>
                <a:lnTo>
                  <a:pt x="0" y="2974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AT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7C21CCDB-B3F8-4890-A9AF-F198003E0DC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757" y="6255077"/>
            <a:ext cx="1746000" cy="1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0" r:id="rId2"/>
    <p:sldLayoutId id="2147483677" r:id="rId3"/>
    <p:sldLayoutId id="2147483681" r:id="rId4"/>
    <p:sldLayoutId id="2147483663" r:id="rId5"/>
    <p:sldLayoutId id="2147483650" r:id="rId6"/>
    <p:sldLayoutId id="2147483666" r:id="rId7"/>
    <p:sldLayoutId id="2147483668" r:id="rId8"/>
    <p:sldLayoutId id="2147483684" r:id="rId9"/>
    <p:sldLayoutId id="2147483690" r:id="rId10"/>
    <p:sldLayoutId id="2147483671" r:id="rId11"/>
    <p:sldLayoutId id="2147483672" r:id="rId12"/>
    <p:sldLayoutId id="2147483675" r:id="rId13"/>
    <p:sldLayoutId id="2147483673" r:id="rId14"/>
    <p:sldLayoutId id="2147483655" r:id="rId15"/>
    <p:sldLayoutId id="2147483688" r:id="rId16"/>
    <p:sldLayoutId id="2147483689" r:id="rId17"/>
    <p:sldLayoutId id="2147483676" r:id="rId18"/>
    <p:sldLayoutId id="2147483691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SzPct val="105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-266700" algn="l" defTabSz="914400" rtl="0" eaLnBrk="1" latinLnBrk="0" hangingPunct="1">
        <a:lnSpc>
          <a:spcPct val="90000"/>
        </a:lnSpc>
        <a:spcBef>
          <a:spcPts val="500"/>
        </a:spcBef>
        <a:buSzPct val="105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buSzPct val="105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300"/>
        </a:spcBef>
        <a:buSzPct val="105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200"/>
        </a:spcBef>
        <a:buSzPct val="105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000000"/>
          </p15:clr>
        </p15:guide>
        <p15:guide id="2" pos="7680" userDrawn="1">
          <p15:clr>
            <a:srgbClr val="000000"/>
          </p15:clr>
        </p15:guide>
        <p15:guide id="3" orient="horz" userDrawn="1">
          <p15:clr>
            <a:srgbClr val="000000"/>
          </p15:clr>
        </p15:guide>
        <p15:guide id="4" orient="horz" pos="4320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peter.augschoell@asfinag.at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3AA2095-BEA0-46C5-999F-3C44BEBAA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21137" cy="6858000"/>
          </a:xfr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F8A4AAE-B0E6-4EAB-9CD5-032178BFA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Luegbrücke</a:t>
            </a:r>
            <a:br>
              <a:rPr lang="de-AT" dirty="0"/>
            </a:br>
            <a:r>
              <a:rPr lang="de-AT" sz="4400" dirty="0"/>
              <a:t>funktionserhalt bis </a:t>
            </a:r>
            <a:r>
              <a:rPr lang="de-AT" sz="4400" dirty="0" err="1"/>
              <a:t>neubau</a:t>
            </a:r>
            <a:endParaRPr lang="de-AT" sz="4800" dirty="0"/>
          </a:p>
        </p:txBody>
      </p:sp>
    </p:spTree>
    <p:extLst>
      <p:ext uri="{BB962C8B-B14F-4D97-AF65-F5344CB8AC3E}">
        <p14:creationId xmlns:p14="http://schemas.microsoft.com/office/powerpoint/2010/main" val="1227362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547140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Funktionserhaltungsstudie - 2000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3103202" y="1105121"/>
            <a:ext cx="5651451" cy="917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ZIEL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Bewertung der Zukunftsfähigkeit der Brücke und aufzeigen von Instandsetzungsmöglichkeiten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37568" y="2407434"/>
            <a:ext cx="4138472" cy="25976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Erste Ausführung 2000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sz="1200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Auslöser: Schäden am Stahltragwerk, Verbreiterung, Rutschhang Rahmen V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Prognostizierte Nutzungsdauern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Spannbetontragwerk ca. bis 2023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Stahltragwerk bis ca. bis 2012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Definition einer Generalsanierung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7183211" y="2407434"/>
            <a:ext cx="4138472" cy="26037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Zweite Ausführung 2010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sz="1200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Erkenntnisse aus Generalsanierung und Bauwerksprüfung 2009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weitere Sanierung bzw. Hochrüsten auf </a:t>
            </a:r>
            <a:r>
              <a:rPr lang="de-AT" sz="1600" dirty="0" err="1"/>
              <a:t>Eurocode</a:t>
            </a:r>
            <a:r>
              <a:rPr lang="de-AT" sz="1600" dirty="0"/>
              <a:t> nicht mehr möglich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Prognostizierte Nutzungsdauern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Spannbetontragwerk ca. bis 2021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Stahltragwerk bis ca. bis 2022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21123" y="2355309"/>
            <a:ext cx="815608" cy="2597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vert270"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2000" b="1" dirty="0"/>
              <a:t>GENERALSANIERUNG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2000" b="1" dirty="0"/>
              <a:t>2004 - 2006</a:t>
            </a:r>
            <a:endParaRPr lang="de-AT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103202" y="5233833"/>
            <a:ext cx="5651451" cy="917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SCHLUSSFOLGERUNG (2010)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„Schon in absehbarer Frist, das sind etwa 10 bis 12 Jahre, wird man das Objekt außer Dienst stellen müssen.“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18C758E-954A-F20B-36CC-ACF0E6ACF679}"/>
              </a:ext>
            </a:extLst>
          </p:cNvPr>
          <p:cNvSpPr/>
          <p:nvPr/>
        </p:nvSpPr>
        <p:spPr>
          <a:xfrm>
            <a:off x="7183211" y="2401278"/>
            <a:ext cx="4138472" cy="2603790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8A6506A-358B-5624-B919-467417989AB8}"/>
              </a:ext>
            </a:extLst>
          </p:cNvPr>
          <p:cNvSpPr/>
          <p:nvPr/>
        </p:nvSpPr>
        <p:spPr>
          <a:xfrm>
            <a:off x="3103202" y="5233833"/>
            <a:ext cx="5651451" cy="917174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9166C0-3732-4DF2-CC61-DF15E7ABF66B}"/>
              </a:ext>
            </a:extLst>
          </p:cNvPr>
          <p:cNvSpPr txBox="1"/>
          <p:nvPr/>
        </p:nvSpPr>
        <p:spPr>
          <a:xfrm>
            <a:off x="8938260" y="463428"/>
            <a:ext cx="15392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(32 Jahre alt)</a:t>
            </a:r>
          </a:p>
        </p:txBody>
      </p:sp>
    </p:spTree>
    <p:extLst>
      <p:ext uri="{BB962C8B-B14F-4D97-AF65-F5344CB8AC3E}">
        <p14:creationId xmlns:p14="http://schemas.microsoft.com/office/powerpoint/2010/main" val="156887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Generalsanierung 2004 - 2006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11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44382" y="1316572"/>
            <a:ext cx="5448946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Grundlage Funktionserhaltungsstudie 2000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Verbreiterung RFB Brenner technisch nicht vertretbar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Sanierungsumfang Stahltragwerk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Erneuerung unterer Torsionsverband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Ergänzung seitliche </a:t>
            </a:r>
            <a:r>
              <a:rPr lang="de-AT" sz="1600" dirty="0" err="1"/>
              <a:t>Abstrebungen</a:t>
            </a:r>
            <a:r>
              <a:rPr lang="de-AT" sz="1600" dirty="0"/>
              <a:t> (Torsionsröhre)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Sanierungsumfang Spannbetontragwerke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Erneuerung Fahrbahnübergänge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Großteils Erneuerung Abdichtung u. Belag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Erneuerung bergseitiger Randbalken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Erneuerung / Ersatz von Zusatzspanngliedern der Verbreiterung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Lokale Betonsanierung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6902367" y="5743290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Gerissener Verbandsstab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30" y="1201710"/>
            <a:ext cx="3035263" cy="45282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0659C7-B6C7-BDE8-207C-299B12366698}"/>
              </a:ext>
            </a:extLst>
          </p:cNvPr>
          <p:cNvSpPr txBox="1"/>
          <p:nvPr/>
        </p:nvSpPr>
        <p:spPr>
          <a:xfrm>
            <a:off x="7951366" y="460350"/>
            <a:ext cx="20329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(36 – 38 Jahre alt)</a:t>
            </a:r>
          </a:p>
        </p:txBody>
      </p:sp>
    </p:spTree>
    <p:extLst>
      <p:ext uri="{BB962C8B-B14F-4D97-AF65-F5344CB8AC3E}">
        <p14:creationId xmlns:p14="http://schemas.microsoft.com/office/powerpoint/2010/main" val="3823540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Generalsanierung 2004 - 2006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12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637568" y="1118746"/>
            <a:ext cx="5448946" cy="257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2000" dirty="0"/>
              <a:t>Von der Sanierung nicht erfasst: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sz="1100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Oberer Torsionsverband Stahltragwerk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Weitere geschädigte Zusatzspannglieder der Verbreiterung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Tragwerkskonsolen zwischen den Rahmen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Geschädigte Lager in den Tragwerksfugen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7481311" y="3101790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Beschädigte Zusatzspannglieder der Verbreiterung</a:t>
            </a: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7481311" y="6065537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Tragwerkskonsolen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42" y="367007"/>
            <a:ext cx="3628990" cy="27212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42" y="3384448"/>
            <a:ext cx="3628990" cy="27217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7" y="3339547"/>
            <a:ext cx="3591272" cy="269345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43009" y="6017499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Linienkippgleitlager auf den Tragwerkskonsolen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741DA4-3FAE-0986-CCD3-08C45EDDF0D4}"/>
              </a:ext>
            </a:extLst>
          </p:cNvPr>
          <p:cNvSpPr txBox="1"/>
          <p:nvPr/>
        </p:nvSpPr>
        <p:spPr>
          <a:xfrm>
            <a:off x="5448382" y="770286"/>
            <a:ext cx="20329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(36 – 38 Jahre alt)</a:t>
            </a:r>
          </a:p>
        </p:txBody>
      </p:sp>
    </p:spTree>
    <p:extLst>
      <p:ext uri="{BB962C8B-B14F-4D97-AF65-F5344CB8AC3E}">
        <p14:creationId xmlns:p14="http://schemas.microsoft.com/office/powerpoint/2010/main" val="338124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547140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Funktionserhaltungsstudie - 2010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13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3103202" y="1105121"/>
            <a:ext cx="5651451" cy="917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ZIEL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Bewertung der Zukunftsfähigkeit der Brücke und aufzeigen von Instandsetzungsmöglichkeiten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37568" y="2407434"/>
            <a:ext cx="4138472" cy="25976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Erste Ausführung 2000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sz="1200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Auslöser: Schäden am Stahltragwerk, Verbreiterung, Rutschhang Rahmen V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Prognostizierte Nutzungsdauern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Spannbetontragwerk ca. bis 2023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Stahltragwerk bis ca. bis 2012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Definition einer Generalsanierung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7183211" y="2407434"/>
            <a:ext cx="4138472" cy="26037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Zweite Ausführung 2010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sz="1200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Erkenntnisse aus Generalsanierung und Bauwerksprüfung 2009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weitere Sanierung bzw. Hochrüsten auf </a:t>
            </a:r>
            <a:r>
              <a:rPr lang="de-AT" sz="1600" dirty="0" err="1"/>
              <a:t>Eurocode</a:t>
            </a:r>
            <a:r>
              <a:rPr lang="de-AT" sz="1600" dirty="0"/>
              <a:t> nicht mehr möglich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Prognostizierte Nutzungsdauern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Spannbetontragwerk ca. bis 2021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Stahltragwerk bis ca. bis 2022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21123" y="2355309"/>
            <a:ext cx="815608" cy="25976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vert="vert270"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2000" b="1" dirty="0"/>
              <a:t>GENERALSANIERUNG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2000" b="1" dirty="0"/>
              <a:t>2004 - 2006</a:t>
            </a:r>
            <a:endParaRPr lang="de-AT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103202" y="5233833"/>
            <a:ext cx="5651451" cy="917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/>
              <a:t>SCHLUSSFOLGERUNG (2010)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„Schon in absehbarer Frist, das sind etwa 10 bis 12 Jahre, wird man das Objekt außer Dienst stellen müssen.“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3FC7B78-386E-0E5A-659B-68CAB84F42BB}"/>
              </a:ext>
            </a:extLst>
          </p:cNvPr>
          <p:cNvSpPr/>
          <p:nvPr/>
        </p:nvSpPr>
        <p:spPr>
          <a:xfrm>
            <a:off x="637568" y="2401278"/>
            <a:ext cx="4138472" cy="2603790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8BCAED-5521-A9DC-B1B8-C28917C66CD1}"/>
              </a:ext>
            </a:extLst>
          </p:cNvPr>
          <p:cNvSpPr txBox="1"/>
          <p:nvPr/>
        </p:nvSpPr>
        <p:spPr>
          <a:xfrm>
            <a:off x="8923102" y="460350"/>
            <a:ext cx="15392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(42 Jahre alt)</a:t>
            </a:r>
          </a:p>
        </p:txBody>
      </p:sp>
    </p:spTree>
    <p:extLst>
      <p:ext uri="{BB962C8B-B14F-4D97-AF65-F5344CB8AC3E}">
        <p14:creationId xmlns:p14="http://schemas.microsoft.com/office/powerpoint/2010/main" val="198060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Koppelfugen - 2013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14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539221" y="1413790"/>
            <a:ext cx="5415715" cy="399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Im Rahmen der Bauwerksprüfung 2012 stellte man eine offene Koppelfuge (w = 1,2 mm) fest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 err="1"/>
              <a:t>Rissweitenmonitoring</a:t>
            </a:r>
            <a:r>
              <a:rPr lang="de-AT" dirty="0"/>
              <a:t> bestätigte Bewegungen von 0,2 mm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Gefahr des Ermüdungsversagens der Koppelstelle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Messung der Dehnungen direkt an der Koppelstelle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Ursachen:</a:t>
            </a:r>
          </a:p>
          <a:p>
            <a:pPr marL="723900" lvl="1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Lastannahmen (</a:t>
            </a:r>
            <a:r>
              <a:rPr lang="de-AT" sz="1600" dirty="0">
                <a:latin typeface="Symbol" panose="05050102010706020507" pitchFamily="18" charset="2"/>
              </a:rPr>
              <a:t>D</a:t>
            </a:r>
            <a:r>
              <a:rPr lang="de-AT" sz="1600" dirty="0"/>
              <a:t>T</a:t>
            </a:r>
            <a:r>
              <a:rPr lang="de-AT" sz="1600" baseline="-25000" dirty="0"/>
              <a:t>M</a:t>
            </a:r>
            <a:r>
              <a:rPr lang="de-AT" sz="1600" dirty="0"/>
              <a:t> nicht berücksichtigt)</a:t>
            </a:r>
          </a:p>
          <a:p>
            <a:pPr marL="723900" lvl="1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Zu wenig schlaffe Bewehrung</a:t>
            </a:r>
          </a:p>
          <a:p>
            <a:pPr marL="723900" lvl="1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100% der Spannglieder in einem QS gestoßen</a:t>
            </a:r>
          </a:p>
          <a:p>
            <a:pPr marL="723900" lvl="1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Differenzverformungen der Pfeiler - Rahmen V</a:t>
            </a:r>
          </a:p>
          <a:p>
            <a:pPr marL="266700" lvl="1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Ertüchtigung mit externer Vorspannung</a:t>
            </a:r>
          </a:p>
          <a:p>
            <a:pPr marL="0" lvl="1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7768621" y="5904143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Dehnmessstreifen direkt auf Koppelstelle appliziert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768620" y="2918607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Riss im Bereich Koppelstelle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46" y="3446003"/>
            <a:ext cx="3277520" cy="24581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46" y="468536"/>
            <a:ext cx="3282860" cy="24621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1AF5FD-DFED-610F-ADD4-77BD6171F1D5}"/>
              </a:ext>
            </a:extLst>
          </p:cNvPr>
          <p:cNvSpPr txBox="1"/>
          <p:nvPr/>
        </p:nvSpPr>
        <p:spPr>
          <a:xfrm>
            <a:off x="5497477" y="460350"/>
            <a:ext cx="15392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(45 Jahre alt)</a:t>
            </a:r>
          </a:p>
        </p:txBody>
      </p:sp>
    </p:spTree>
    <p:extLst>
      <p:ext uri="{BB962C8B-B14F-4D97-AF65-F5344CB8AC3E}">
        <p14:creationId xmlns:p14="http://schemas.microsoft.com/office/powerpoint/2010/main" val="387657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20" y="307165"/>
            <a:ext cx="7473896" cy="420406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57" y="1474034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tragwerkskonsolen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15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50" y="3344362"/>
            <a:ext cx="3990196" cy="262141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7568" y="3865284"/>
            <a:ext cx="525159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Ausführung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AT" dirty="0"/>
              <a:t>„Gerbergelenk“ Ausbildung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AT" dirty="0"/>
              <a:t>Linienkippgleitlager auf den Konsolen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AT" dirty="0"/>
              <a:t>Endverankerung der Längsvorspannung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AT" dirty="0"/>
              <a:t>Konsolen zusätzlich quer vorgespannt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4E5B46-392B-A848-4EF4-806A0F58C97D}"/>
              </a:ext>
            </a:extLst>
          </p:cNvPr>
          <p:cNvSpPr txBox="1"/>
          <p:nvPr/>
        </p:nvSpPr>
        <p:spPr>
          <a:xfrm>
            <a:off x="688057" y="1624851"/>
            <a:ext cx="2954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Anforderungen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AT" dirty="0"/>
              <a:t>1.800 m Brückenlänge -&gt; Dehnfugen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AT" dirty="0"/>
              <a:t>Wasserdichte Fugen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59FA40-2398-EBCF-79EC-049EE096D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9134" y="2114663"/>
            <a:ext cx="1160827" cy="1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7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tragwerkskonsolen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16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44382" y="1802243"/>
            <a:ext cx="5448946" cy="32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Fugen durch </a:t>
            </a:r>
            <a:r>
              <a:rPr lang="de-AT" dirty="0" err="1"/>
              <a:t>chloridhältiges</a:t>
            </a:r>
            <a:r>
              <a:rPr lang="de-AT" dirty="0"/>
              <a:t> Wasser stark belastet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Spannköpfe stark korrodiert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Tatsächlicher Zustand der Spannglieder nicht bekannt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Detaillierte Nachrechnungen, Untersuchung Versagensmechanismen (Ausfall von Spanngliedern)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Sprödbruch kann nicht  zu 100% ausgeschlossen werden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Fugen </a:t>
            </a:r>
            <a:r>
              <a:rPr lang="de-AT" dirty="0" err="1"/>
              <a:t>defacto</a:t>
            </a:r>
            <a:r>
              <a:rPr lang="de-AT" dirty="0"/>
              <a:t> nicht sanierbar (Zugänglichkeit, Konzentration an Spanngliedern)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6700562" y="3106442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Tragwerksfuge</a:t>
            </a: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6700562" y="6163197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Spannköpfe an den Tragwerkskonsolen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33" y="367007"/>
            <a:ext cx="3661956" cy="27464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33" y="3385799"/>
            <a:ext cx="3661956" cy="274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Bestandssicherung – ab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17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52163" y="1622988"/>
            <a:ext cx="6200727" cy="345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Überbrückende Maßnahmen bis zum Ersatzneubau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Eingeschränkte Verkehrsführung seit 2021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Quartalsweise Kontrolle der neuralgischen Stellen ab Herbst 2021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Sicherungen, um einen Totalkollaps im Falle eines Konsolenversagens zu verhindern, wurden 2022 eingebaut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Monitoring mittels Schallemissionsanalyse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	</a:t>
            </a:r>
            <a:r>
              <a:rPr lang="de-AT" dirty="0">
                <a:solidFill>
                  <a:srgbClr val="FF0000"/>
                </a:solidFill>
              </a:rPr>
              <a:t>nur mehr weitere Verkehrseinschränkungen möglich!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534363" y="6117151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Sicherung der Tragwerksfugen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l="50190" b="47566"/>
          <a:stretch/>
        </p:blipFill>
        <p:spPr>
          <a:xfrm>
            <a:off x="7292516" y="3348076"/>
            <a:ext cx="3309348" cy="26536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516" y="1091726"/>
            <a:ext cx="3879050" cy="167686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292516" y="2939454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Eingeschränkte Verkehrsführung</a:t>
            </a:r>
          </a:p>
        </p:txBody>
      </p:sp>
      <p:cxnSp>
        <p:nvCxnSpPr>
          <p:cNvPr id="5" name="Gerader Verbinder 4"/>
          <p:cNvCxnSpPr/>
          <p:nvPr/>
        </p:nvCxnSpPr>
        <p:spPr>
          <a:xfrm>
            <a:off x="1263047" y="4184642"/>
            <a:ext cx="0" cy="69790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E44EE8EB-6E7F-0984-9438-DCDE82D929CA}"/>
              </a:ext>
            </a:extLst>
          </p:cNvPr>
          <p:cNvSpPr txBox="1"/>
          <p:nvPr/>
        </p:nvSpPr>
        <p:spPr>
          <a:xfrm>
            <a:off x="5753312" y="821930"/>
            <a:ext cx="15392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(53 Jahre alt)</a:t>
            </a:r>
          </a:p>
        </p:txBody>
      </p:sp>
    </p:spTree>
    <p:extLst>
      <p:ext uri="{BB962C8B-B14F-4D97-AF65-F5344CB8AC3E}">
        <p14:creationId xmlns:p14="http://schemas.microsoft.com/office/powerpoint/2010/main" val="3517790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tragwerkssicherung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18</a:t>
            </a:fld>
            <a:endParaRPr lang="de-AT"/>
          </a:p>
        </p:txBody>
      </p:sp>
      <p:pic>
        <p:nvPicPr>
          <p:cNvPr id="3" name="Grafik 2" descr="Ein Bild, das draußen, Gebäude, Brücke, Himmel enthält.&#10;&#10;Automatisch generierte Beschreibung">
            <a:extLst>
              <a:ext uri="{FF2B5EF4-FFF2-40B4-BE49-F238E27FC236}">
                <a16:creationId xmlns:a16="http://schemas.microsoft.com/office/drawing/2014/main" id="{1A3239AC-273A-DBEE-4E41-216AB6722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8" y="1373777"/>
            <a:ext cx="5961017" cy="44707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92E128-D8ED-4D4F-6DE3-F597467662CF}"/>
              </a:ext>
            </a:extLst>
          </p:cNvPr>
          <p:cNvSpPr txBox="1"/>
          <p:nvPr/>
        </p:nvSpPr>
        <p:spPr>
          <a:xfrm>
            <a:off x="6858000" y="1373777"/>
            <a:ext cx="422910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sz="1600" dirty="0"/>
              <a:t>8 m hohe Fachwerkträger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sz="1600" dirty="0"/>
              <a:t>Nicht kraftschlüssig eingebaut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sz="1600" dirty="0"/>
              <a:t>sehr aufwändige und herausfordernde Montage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sz="1600" dirty="0"/>
              <a:t>Sichern Tragwerk bei Versagen der Konsolen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de-AT" sz="1600" dirty="0"/>
          </a:p>
        </p:txBody>
      </p:sp>
      <p:pic>
        <p:nvPicPr>
          <p:cNvPr id="7" name="Grafik 6" descr="Ein Bild, das Gebäude, Kompositmaterial, Wand, Im Haus enthält.&#10;&#10;Automatisch generierte Beschreibung">
            <a:extLst>
              <a:ext uri="{FF2B5EF4-FFF2-40B4-BE49-F238E27FC236}">
                <a16:creationId xmlns:a16="http://schemas.microsoft.com/office/drawing/2014/main" id="{99CC4B97-6592-8E22-039A-4145D9C4F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30" y="3175635"/>
            <a:ext cx="3558540" cy="266890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F639022-41DC-3C74-C525-2FC740D72620}"/>
              </a:ext>
            </a:extLst>
          </p:cNvPr>
          <p:cNvSpPr txBox="1"/>
          <p:nvPr/>
        </p:nvSpPr>
        <p:spPr>
          <a:xfrm>
            <a:off x="637568" y="5844540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Tragwerkssicherung mittels Stahlfachwerkträger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B5DE3F-D532-5428-5D37-56F30668809C}"/>
              </a:ext>
            </a:extLst>
          </p:cNvPr>
          <p:cNvSpPr txBox="1"/>
          <p:nvPr/>
        </p:nvSpPr>
        <p:spPr>
          <a:xfrm>
            <a:off x="6905067" y="5844540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Tragwerkssicherung nicht kraftschlüssig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474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SEA - </a:t>
            </a:r>
            <a:r>
              <a:rPr lang="de-AT" dirty="0" err="1"/>
              <a:t>schallemissionsanalyse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19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6901313" y="1182723"/>
            <a:ext cx="4847775" cy="214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Detektion von Spanndrahtbrüchen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Insgesamt 36 Sensoren (4 Fugen)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Monitoring über Web-Plattform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Automatische Alarmierung per email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Funktion und Sensitivität durch Restarbeiten für Tragwerkssicherung bereits mehrmals bestätigt</a:t>
            </a:r>
          </a:p>
        </p:txBody>
      </p:sp>
      <p:pic>
        <p:nvPicPr>
          <p:cNvPr id="5" name="Grafik 4" descr="Ein Bild, das Höhle, Kunst, Verlassen enthält.&#10;&#10;Automatisch generierte Beschreibung">
            <a:extLst>
              <a:ext uri="{FF2B5EF4-FFF2-40B4-BE49-F238E27FC236}">
                <a16:creationId xmlns:a16="http://schemas.microsoft.com/office/drawing/2014/main" id="{FCB5B5DB-A6D5-5376-B187-6CA616ED2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0" y="1302357"/>
            <a:ext cx="5978977" cy="448423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6320CFE-2B4E-A624-9138-423E4CA5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20" y="3396121"/>
            <a:ext cx="5018853" cy="23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79A79C7-E56D-72F9-383C-9026AE5FE697}"/>
              </a:ext>
            </a:extLst>
          </p:cNvPr>
          <p:cNvGrpSpPr/>
          <p:nvPr/>
        </p:nvGrpSpPr>
        <p:grpSpPr>
          <a:xfrm>
            <a:off x="3562088" y="3272034"/>
            <a:ext cx="2099572" cy="827526"/>
            <a:chOff x="3562088" y="3272034"/>
            <a:chExt cx="2099572" cy="8275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E260940-F851-58D5-1707-3C274A079D37}"/>
                </a:ext>
              </a:extLst>
            </p:cNvPr>
            <p:cNvSpPr/>
            <p:nvPr/>
          </p:nvSpPr>
          <p:spPr>
            <a:xfrm>
              <a:off x="3562088" y="3550658"/>
              <a:ext cx="766072" cy="5489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E4F4E6B-BE81-27F2-64AA-2AE19096F3DB}"/>
                </a:ext>
              </a:extLst>
            </p:cNvPr>
            <p:cNvSpPr txBox="1"/>
            <p:nvPr/>
          </p:nvSpPr>
          <p:spPr>
            <a:xfrm>
              <a:off x="4130040" y="3272034"/>
              <a:ext cx="153162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buSzPct val="105000"/>
              </a:pPr>
              <a:r>
                <a:rPr lang="de-AT" sz="1600" b="1" dirty="0">
                  <a:solidFill>
                    <a:srgbClr val="FF0000"/>
                  </a:solidFill>
                </a:rPr>
                <a:t>SE - Sensor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91F5A836-A543-815B-2C8A-D25810D5D023}"/>
              </a:ext>
            </a:extLst>
          </p:cNvPr>
          <p:cNvSpPr txBox="1"/>
          <p:nvPr/>
        </p:nvSpPr>
        <p:spPr>
          <a:xfrm>
            <a:off x="667690" y="5805629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Tragwerkskonsole mit SE-Sensor</a:t>
            </a:r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7C203B-CDC3-ADA2-A65F-EDF7442BC957}"/>
              </a:ext>
            </a:extLst>
          </p:cNvPr>
          <p:cNvSpPr txBox="1"/>
          <p:nvPr/>
        </p:nvSpPr>
        <p:spPr>
          <a:xfrm>
            <a:off x="6820220" y="5786590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Detektierte Restarbeiten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055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588FF-43F8-4B29-AFF6-D4CADC2E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86" y="1206753"/>
            <a:ext cx="11116902" cy="434975"/>
          </a:xfrm>
        </p:spPr>
        <p:txBody>
          <a:bodyPr/>
          <a:lstStyle/>
          <a:p>
            <a:r>
              <a:rPr lang="de-AT" dirty="0" err="1"/>
              <a:t>inhalt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83" y="1785241"/>
            <a:ext cx="9419042" cy="4564986"/>
          </a:xfrm>
        </p:spPr>
        <p:txBody>
          <a:bodyPr/>
          <a:lstStyle/>
          <a:p>
            <a:endParaRPr lang="de-AT" b="1" dirty="0"/>
          </a:p>
          <a:p>
            <a:pPr>
              <a:lnSpc>
                <a:spcPct val="100000"/>
              </a:lnSpc>
            </a:pPr>
            <a:r>
              <a:rPr lang="de-AT" b="1" dirty="0"/>
              <a:t>Anlageverhältnisse /Bau</a:t>
            </a:r>
          </a:p>
          <a:p>
            <a:pPr>
              <a:lnSpc>
                <a:spcPct val="100000"/>
              </a:lnSpc>
            </a:pPr>
            <a:r>
              <a:rPr lang="de-AT" b="1" dirty="0"/>
              <a:t>Wesentliche Instandsetzungen</a:t>
            </a:r>
          </a:p>
          <a:p>
            <a:pPr lvl="1">
              <a:lnSpc>
                <a:spcPct val="100000"/>
              </a:lnSpc>
            </a:pPr>
            <a:r>
              <a:rPr lang="de-AT" b="1" dirty="0"/>
              <a:t>Verbreiterung - 1983 - 1984</a:t>
            </a:r>
          </a:p>
          <a:p>
            <a:pPr lvl="1">
              <a:lnSpc>
                <a:spcPct val="100000"/>
              </a:lnSpc>
            </a:pPr>
            <a:r>
              <a:rPr lang="de-AT" b="1" dirty="0"/>
              <a:t>Umbau Rahmen V - 1986 - 1994</a:t>
            </a:r>
          </a:p>
          <a:p>
            <a:pPr lvl="1">
              <a:lnSpc>
                <a:spcPct val="100000"/>
              </a:lnSpc>
            </a:pPr>
            <a:r>
              <a:rPr lang="de-AT" b="1" dirty="0"/>
              <a:t>Generalsanierung – 2004 - 2006</a:t>
            </a:r>
          </a:p>
          <a:p>
            <a:pPr lvl="1">
              <a:lnSpc>
                <a:spcPct val="100000"/>
              </a:lnSpc>
            </a:pPr>
            <a:r>
              <a:rPr lang="de-AT" b="1" dirty="0"/>
              <a:t>Funktionserhaltungsstudie - 2010</a:t>
            </a:r>
          </a:p>
          <a:p>
            <a:pPr lvl="1">
              <a:lnSpc>
                <a:spcPct val="100000"/>
              </a:lnSpc>
            </a:pPr>
            <a:r>
              <a:rPr lang="de-AT" b="1" dirty="0"/>
              <a:t>Koppelfugen - 2013</a:t>
            </a:r>
          </a:p>
          <a:p>
            <a:pPr>
              <a:lnSpc>
                <a:spcPct val="100000"/>
              </a:lnSpc>
            </a:pPr>
            <a:r>
              <a:rPr lang="de-AT" b="1" dirty="0"/>
              <a:t>Tragwerkskonsolen </a:t>
            </a:r>
          </a:p>
          <a:p>
            <a:pPr>
              <a:lnSpc>
                <a:spcPct val="100000"/>
              </a:lnSpc>
            </a:pPr>
            <a:r>
              <a:rPr lang="de-AT" b="1" dirty="0"/>
              <a:t>Bestandssicherung </a:t>
            </a:r>
          </a:p>
          <a:p>
            <a:pPr>
              <a:lnSpc>
                <a:spcPct val="100000"/>
              </a:lnSpc>
            </a:pPr>
            <a:r>
              <a:rPr lang="de-AT" b="1" dirty="0"/>
              <a:t>Vergleiche zum Schluss</a:t>
            </a:r>
          </a:p>
          <a:p>
            <a:pPr>
              <a:lnSpc>
                <a:spcPct val="100000"/>
              </a:lnSpc>
            </a:pPr>
            <a:endParaRPr lang="de-AT" b="1" dirty="0"/>
          </a:p>
          <a:p>
            <a:endParaRPr lang="de-AT" b="1" dirty="0"/>
          </a:p>
          <a:p>
            <a:pPr marL="457200" lvl="1" indent="0">
              <a:buNone/>
            </a:pPr>
            <a:endParaRPr lang="de-AT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Luegbrücke – funktionserhalt bis </a:t>
            </a:r>
            <a:r>
              <a:rPr lang="de-AT" dirty="0" err="1"/>
              <a:t>neubau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764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Visuelle </a:t>
            </a:r>
            <a:r>
              <a:rPr lang="de-AT" dirty="0" err="1"/>
              <a:t>kontrollen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20</a:t>
            </a:fld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A92E128-D8ED-4D4F-6DE3-F597467662CF}"/>
              </a:ext>
            </a:extLst>
          </p:cNvPr>
          <p:cNvSpPr txBox="1"/>
          <p:nvPr/>
        </p:nvSpPr>
        <p:spPr>
          <a:xfrm>
            <a:off x="7398476" y="964102"/>
            <a:ext cx="4125834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Quartalsweise Kontrolle (teils auch kürzer)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Kontrolle auf neue Rissbildungen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Beobachtung u. Dokumentation vorhandener Risse auf Veränderung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/>
              <a:t>Rissweiten im Bereich von 0,1 mm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sz="1600" dirty="0"/>
          </a:p>
        </p:txBody>
      </p:sp>
      <p:pic>
        <p:nvPicPr>
          <p:cNvPr id="9" name="Grafik 8" descr="Ein Bild, das Text, Messstab Maßband, Lineal, Werkzeug enthält.&#10;&#10;Automatisch generierte Beschreibung">
            <a:extLst>
              <a:ext uri="{FF2B5EF4-FFF2-40B4-BE49-F238E27FC236}">
                <a16:creationId xmlns:a16="http://schemas.microsoft.com/office/drawing/2014/main" id="{FD92C265-7E46-607B-516D-F4A4E954F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569" y="3038670"/>
            <a:ext cx="3691267" cy="2768450"/>
          </a:xfrm>
          <a:prstGeom prst="rect">
            <a:avLst/>
          </a:prstGeom>
        </p:spPr>
      </p:pic>
      <p:pic>
        <p:nvPicPr>
          <p:cNvPr id="11" name="Grafik 10" descr="Ein Bild, das Gebäude, Höhle, Kompositmaterial, Werkzeug enthält.&#10;&#10;Automatisch generierte Beschreibung">
            <a:extLst>
              <a:ext uri="{FF2B5EF4-FFF2-40B4-BE49-F238E27FC236}">
                <a16:creationId xmlns:a16="http://schemas.microsoft.com/office/drawing/2014/main" id="{55FED43C-491B-579A-5C8D-5567BA007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0" y="1072959"/>
            <a:ext cx="6312215" cy="4734161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58FEAAA-8F31-32EE-8D37-544E50EAEA4C}"/>
              </a:ext>
            </a:extLst>
          </p:cNvPr>
          <p:cNvSpPr/>
          <p:nvPr/>
        </p:nvSpPr>
        <p:spPr>
          <a:xfrm>
            <a:off x="5050971" y="4468177"/>
            <a:ext cx="416379" cy="498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5C3C5C9-EB8C-A351-CF60-89F6C558D15D}"/>
              </a:ext>
            </a:extLst>
          </p:cNvPr>
          <p:cNvCxnSpPr>
            <a:stCxn id="12" idx="0"/>
          </p:cNvCxnSpPr>
          <p:nvPr/>
        </p:nvCxnSpPr>
        <p:spPr>
          <a:xfrm flipV="1">
            <a:off x="5259161" y="3038670"/>
            <a:ext cx="2471408" cy="14295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418F3F4-05FE-978E-B420-F21C6175A7F0}"/>
              </a:ext>
            </a:extLst>
          </p:cNvPr>
          <p:cNvCxnSpPr>
            <a:cxnSpLocks/>
          </p:cNvCxnSpPr>
          <p:nvPr/>
        </p:nvCxnSpPr>
        <p:spPr>
          <a:xfrm>
            <a:off x="5259161" y="4970339"/>
            <a:ext cx="2471408" cy="8367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730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77522E03-FBE8-BA15-F5B7-FFEB3A6043CD}"/>
              </a:ext>
            </a:extLst>
          </p:cNvPr>
          <p:cNvSpPr/>
          <p:nvPr/>
        </p:nvSpPr>
        <p:spPr>
          <a:xfrm>
            <a:off x="2532621" y="5742316"/>
            <a:ext cx="9087879" cy="3108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9DF0E522-5A3B-65D3-B39A-6D82CDF06DDE}"/>
              </a:ext>
            </a:extLst>
          </p:cNvPr>
          <p:cNvSpPr/>
          <p:nvPr/>
        </p:nvSpPr>
        <p:spPr>
          <a:xfrm>
            <a:off x="2532621" y="5380201"/>
            <a:ext cx="9087879" cy="3108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A097C70-2017-45F3-91A9-1AC48B83DB0D}"/>
              </a:ext>
            </a:extLst>
          </p:cNvPr>
          <p:cNvSpPr/>
          <p:nvPr/>
        </p:nvSpPr>
        <p:spPr>
          <a:xfrm>
            <a:off x="2541929" y="5018086"/>
            <a:ext cx="9078571" cy="3108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0C1AFDD-4E54-EBA2-16F4-4E58104AA3A4}"/>
              </a:ext>
            </a:extLst>
          </p:cNvPr>
          <p:cNvSpPr/>
          <p:nvPr/>
        </p:nvSpPr>
        <p:spPr>
          <a:xfrm>
            <a:off x="2532621" y="4671559"/>
            <a:ext cx="9087879" cy="3108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Vergleiche zum </a:t>
            </a:r>
            <a:r>
              <a:rPr lang="de-AT" dirty="0" err="1"/>
              <a:t>schluss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21</a:t>
            </a:fld>
            <a:endParaRPr lang="de-AT"/>
          </a:p>
        </p:txBody>
      </p:sp>
      <p:pic>
        <p:nvPicPr>
          <p:cNvPr id="7" name="Bildplatzhalter 4">
            <a:extLst>
              <a:ext uri="{FF2B5EF4-FFF2-40B4-BE49-F238E27FC236}">
                <a16:creationId xmlns:a16="http://schemas.microsoft.com/office/drawing/2014/main" id="{6E9171D3-B2D3-7259-5CE3-F67D87472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6" y="962223"/>
            <a:ext cx="5245396" cy="3331324"/>
          </a:xfrm>
          <a:prstGeom prst="rect">
            <a:avLst/>
          </a:prstGeom>
        </p:spPr>
      </p:pic>
      <p:pic>
        <p:nvPicPr>
          <p:cNvPr id="11" name="Grafik 10" descr="Ein Bild, das draußen, Berg, Gras, Himmel enthält.&#10;&#10;Automatisch generierte Beschreibung">
            <a:extLst>
              <a:ext uri="{FF2B5EF4-FFF2-40B4-BE49-F238E27FC236}">
                <a16:creationId xmlns:a16="http://schemas.microsoft.com/office/drawing/2014/main" id="{4D48E5E4-4198-FE89-824E-9996264E8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0" r="2828" b="11693"/>
          <a:stretch/>
        </p:blipFill>
        <p:spPr>
          <a:xfrm>
            <a:off x="5837493" y="962223"/>
            <a:ext cx="5783007" cy="3331324"/>
          </a:xfrm>
          <a:prstGeom prst="rect">
            <a:avLst/>
          </a:prstGeom>
        </p:spPr>
      </p:pic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F4D7C235-A312-6932-9532-B26C35A412B5}"/>
              </a:ext>
            </a:extLst>
          </p:cNvPr>
          <p:cNvSpPr txBox="1">
            <a:spLocks/>
          </p:cNvSpPr>
          <p:nvPr/>
        </p:nvSpPr>
        <p:spPr>
          <a:xfrm>
            <a:off x="1747882" y="4344554"/>
            <a:ext cx="2538597" cy="2598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AT" sz="1800" b="1" dirty="0">
                <a:solidFill>
                  <a:schemeClr val="accent1"/>
                </a:solidFill>
              </a:rPr>
              <a:t>Damals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B1952442-C098-3BFE-6E8A-C16C70344EAE}"/>
              </a:ext>
            </a:extLst>
          </p:cNvPr>
          <p:cNvSpPr txBox="1">
            <a:spLocks/>
          </p:cNvSpPr>
          <p:nvPr/>
        </p:nvSpPr>
        <p:spPr>
          <a:xfrm>
            <a:off x="6140669" y="4344554"/>
            <a:ext cx="3146713" cy="2598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AT" sz="1800" b="1" dirty="0">
                <a:solidFill>
                  <a:schemeClr val="accent1"/>
                </a:solidFill>
              </a:rPr>
              <a:t>Heute</a:t>
            </a:r>
          </a:p>
        </p:txBody>
      </p:sp>
      <p:sp>
        <p:nvSpPr>
          <p:cNvPr id="17" name="Pfeil: Fünfeck 16">
            <a:extLst>
              <a:ext uri="{FF2B5EF4-FFF2-40B4-BE49-F238E27FC236}">
                <a16:creationId xmlns:a16="http://schemas.microsoft.com/office/drawing/2014/main" id="{7FA38703-EA2C-19CF-F320-57583B7F1B96}"/>
              </a:ext>
            </a:extLst>
          </p:cNvPr>
          <p:cNvSpPr/>
          <p:nvPr/>
        </p:nvSpPr>
        <p:spPr>
          <a:xfrm>
            <a:off x="3754704" y="4359784"/>
            <a:ext cx="3566829" cy="259814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B3CABBE4-CB6F-5407-D004-656E40C09E65}"/>
              </a:ext>
            </a:extLst>
          </p:cNvPr>
          <p:cNvSpPr txBox="1">
            <a:spLocks/>
          </p:cNvSpPr>
          <p:nvPr/>
        </p:nvSpPr>
        <p:spPr>
          <a:xfrm>
            <a:off x="5441289" y="4314155"/>
            <a:ext cx="1009092" cy="53297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SzPct val="10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600" b="1" dirty="0"/>
              <a:t>55 Jahre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B189DA-F19B-30AD-39EC-14A24FC29C83}"/>
              </a:ext>
            </a:extLst>
          </p:cNvPr>
          <p:cNvSpPr txBox="1"/>
          <p:nvPr/>
        </p:nvSpPr>
        <p:spPr>
          <a:xfrm>
            <a:off x="454317" y="4676313"/>
            <a:ext cx="14443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Bautätigkeit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1DBDFF1-D415-0EAA-8707-29F7448E654C}"/>
              </a:ext>
            </a:extLst>
          </p:cNvPr>
          <p:cNvSpPr txBox="1"/>
          <p:nvPr/>
        </p:nvSpPr>
        <p:spPr>
          <a:xfrm>
            <a:off x="2541929" y="4671559"/>
            <a:ext cx="14443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Neubau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7F2D41-D3FC-FD62-F2DE-3768C9C9B81E}"/>
              </a:ext>
            </a:extLst>
          </p:cNvPr>
          <p:cNvSpPr txBox="1"/>
          <p:nvPr/>
        </p:nvSpPr>
        <p:spPr>
          <a:xfrm>
            <a:off x="7301290" y="4671559"/>
            <a:ext cx="32467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Erhaltung, Ersatzneubauten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7F6BDCF-4396-EB1A-9456-C6933D07EEAC}"/>
              </a:ext>
            </a:extLst>
          </p:cNvPr>
          <p:cNvSpPr txBox="1"/>
          <p:nvPr/>
        </p:nvSpPr>
        <p:spPr>
          <a:xfrm>
            <a:off x="454317" y="5049571"/>
            <a:ext cx="14443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Inspektionen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8625A7F-5783-D3C2-4FDB-7D83BDB55015}"/>
              </a:ext>
            </a:extLst>
          </p:cNvPr>
          <p:cNvSpPr txBox="1"/>
          <p:nvPr/>
        </p:nvSpPr>
        <p:spPr>
          <a:xfrm>
            <a:off x="2532622" y="5049571"/>
            <a:ext cx="187753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Nicht geregelt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02D1B3C-93C9-C16E-82DB-37E03856DD18}"/>
              </a:ext>
            </a:extLst>
          </p:cNvPr>
          <p:cNvSpPr txBox="1"/>
          <p:nvPr/>
        </p:nvSpPr>
        <p:spPr>
          <a:xfrm>
            <a:off x="7305576" y="5049571"/>
            <a:ext cx="187753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Geregelt (RVS)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1E20680-3E0F-9FAF-F03D-9829427DF88F}"/>
              </a:ext>
            </a:extLst>
          </p:cNvPr>
          <p:cNvSpPr txBox="1"/>
          <p:nvPr/>
        </p:nvSpPr>
        <p:spPr>
          <a:xfrm>
            <a:off x="454316" y="5391203"/>
            <a:ext cx="14443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Verkehr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7A7BA9B-6C91-8B2E-462F-01A4FF20DC9D}"/>
              </a:ext>
            </a:extLst>
          </p:cNvPr>
          <p:cNvSpPr txBox="1"/>
          <p:nvPr/>
        </p:nvSpPr>
        <p:spPr>
          <a:xfrm>
            <a:off x="2532621" y="5388525"/>
            <a:ext cx="165891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126.600 LKW/a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15AC4E8-3F88-CA39-5499-8996FECED56E}"/>
              </a:ext>
            </a:extLst>
          </p:cNvPr>
          <p:cNvSpPr txBox="1"/>
          <p:nvPr/>
        </p:nvSpPr>
        <p:spPr>
          <a:xfrm>
            <a:off x="7321533" y="5394498"/>
            <a:ext cx="19667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2.480.000 LKW/a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43395B2-C0E4-0219-92BD-E170466CD509}"/>
              </a:ext>
            </a:extLst>
          </p:cNvPr>
          <p:cNvSpPr txBox="1"/>
          <p:nvPr/>
        </p:nvSpPr>
        <p:spPr>
          <a:xfrm>
            <a:off x="430039" y="5753318"/>
            <a:ext cx="194092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Umsetzungsdauer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18DDC9E-A919-82C6-0812-325B6319BA6E}"/>
              </a:ext>
            </a:extLst>
          </p:cNvPr>
          <p:cNvSpPr txBox="1"/>
          <p:nvPr/>
        </p:nvSpPr>
        <p:spPr>
          <a:xfrm>
            <a:off x="2532621" y="5755429"/>
            <a:ext cx="26220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1957 – 1968 gesamte A13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D7C7500-8EDD-F7A7-27BB-1C6D7342C37B}"/>
              </a:ext>
            </a:extLst>
          </p:cNvPr>
          <p:cNvSpPr txBox="1"/>
          <p:nvPr/>
        </p:nvSpPr>
        <p:spPr>
          <a:xfrm>
            <a:off x="7309506" y="5753318"/>
            <a:ext cx="41569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dirty="0"/>
              <a:t>2014 (Beginn MS) – 2024 vs. Baubeginn</a:t>
            </a:r>
          </a:p>
        </p:txBody>
      </p:sp>
    </p:spTree>
    <p:extLst>
      <p:ext uri="{BB962C8B-B14F-4D97-AF65-F5344CB8AC3E}">
        <p14:creationId xmlns:p14="http://schemas.microsoft.com/office/powerpoint/2010/main" val="3907663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73AA91C-314B-F905-F0E5-77346B21AF5C}"/>
              </a:ext>
            </a:extLst>
          </p:cNvPr>
          <p:cNvGrpSpPr/>
          <p:nvPr/>
        </p:nvGrpSpPr>
        <p:grpSpPr>
          <a:xfrm>
            <a:off x="388620" y="3631837"/>
            <a:ext cx="2636520" cy="1400327"/>
            <a:chOff x="6606540" y="2482419"/>
            <a:chExt cx="2636520" cy="1400327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3D141101-4E6F-25B3-09E4-A2AC0A391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6540" y="2482419"/>
              <a:ext cx="1699900" cy="877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100" b="1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DI Peter </a:t>
              </a:r>
              <a:r>
                <a:rPr kumimoji="0" lang="de-AT" altLang="de-DE" sz="1100" b="1" i="0" u="none" strike="noStrike" cap="none" normalizeH="0" baseline="0" dirty="0" err="1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Augschöll</a:t>
              </a:r>
              <a:endParaRPr kumimoji="0" lang="de-AT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100" b="0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Asset Management</a:t>
              </a:r>
              <a:endParaRPr kumimoji="0" lang="de-AT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100" b="0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Erhaltungsmanager</a:t>
              </a:r>
              <a:endParaRPr kumimoji="0" lang="de-AT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5C280F40-098C-B857-70B1-F2F2D080E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6540" y="3020972"/>
              <a:ext cx="2636520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000" b="1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ASFINAG Bau Management GmbH</a:t>
              </a:r>
              <a:endParaRPr kumimoji="0" lang="de-AT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000" b="0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Rennweg 10a, 6020 Innsbruck, Österreich</a:t>
              </a:r>
              <a:endParaRPr kumimoji="0" lang="de-AT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000" b="0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hlinkClick r:id="rId2"/>
                </a:rPr>
                <a:t>peter.augschoell@asfinag.at</a:t>
              </a:r>
              <a:r>
                <a:rPr kumimoji="0" lang="de-AT" altLang="de-DE" sz="1000" b="0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1000" b="0" i="0" u="none" strike="noStrike" cap="none" normalizeH="0" baseline="0" dirty="0">
                  <a:ln>
                    <a:noFill/>
                  </a:ln>
                  <a:solidFill>
                    <a:srgbClr val="48515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Tel.: +43 (0) 50108 18445 | Mobil: +43 664 60108 18445</a:t>
              </a:r>
              <a:r>
                <a:rPr kumimoji="0" lang="de-AT" altLang="de-DE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de-AT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9CEF774-D3DB-4CB8-AA52-C26A7D51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615540"/>
            <a:ext cx="5755372" cy="3016297"/>
          </a:xfrm>
        </p:spPr>
        <p:txBody>
          <a:bodyPr/>
          <a:lstStyle/>
          <a:p>
            <a:r>
              <a:rPr lang="de-AT" sz="4400" dirty="0"/>
              <a:t>Vielen Dank</a:t>
            </a:r>
            <a:br>
              <a:rPr lang="de-AT" dirty="0"/>
            </a:br>
            <a:br>
              <a:rPr lang="de-AT" dirty="0"/>
            </a:br>
            <a:br>
              <a:rPr lang="de-AT" dirty="0"/>
            </a:br>
            <a:r>
              <a:rPr lang="de-AT" dirty="0" err="1"/>
              <a:t>FrageN</a:t>
            </a:r>
            <a:r>
              <a:rPr lang="de-AT" dirty="0"/>
              <a:t>?</a:t>
            </a:r>
            <a:br>
              <a:rPr lang="de-AT" dirty="0"/>
            </a:br>
            <a:r>
              <a:rPr lang="de-AT" dirty="0"/>
              <a:t>Wir sind für sie da!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73DA72-ED92-41DE-B89E-3692237022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924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anlageverhältnisse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3</a:t>
            </a:fld>
            <a:endParaRPr lang="de-A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463" b="71668"/>
          <a:stretch/>
        </p:blipFill>
        <p:spPr bwMode="auto">
          <a:xfrm>
            <a:off x="667690" y="1173192"/>
            <a:ext cx="10536250" cy="21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78042" y="3417016"/>
            <a:ext cx="4682692" cy="2625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dirty="0"/>
              <a:t>Hangbrücke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dirty="0"/>
              <a:t>Gesamtlänge - 1.804 m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dirty="0"/>
              <a:t>Durchlaufrahmentragwerk mit 5 Rahmen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dirty="0"/>
              <a:t>Rahmen I – III und V – Spannbetontragwerke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dirty="0"/>
              <a:t>Rahmen IV - Stahltragwerk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AT" dirty="0"/>
              <a:t>Stützweiten – 35,8 m bzw. 72,6 m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16342"/>
          <a:stretch/>
        </p:blipFill>
        <p:spPr>
          <a:xfrm>
            <a:off x="6327140" y="3204179"/>
            <a:ext cx="4876800" cy="27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3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anlageverhältnisse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78042" y="3629922"/>
            <a:ext cx="5909925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Querschnittsbreite - 21 m (Verbreiterung auf 22,5 m)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Quervorgespannte Fahrbahnplatte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Betonfertigteilelemente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Stahltragwerk mit aufliegender Fahrbahnplatte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Rahmentragwerke über Gerbergelenke verbunden </a:t>
            </a:r>
            <a:r>
              <a:rPr lang="de-AT" dirty="0">
                <a:sym typeface="Wingdings" panose="05000000000000000000" pitchFamily="2" charset="2"/>
              </a:rPr>
              <a:t>Tragwerkskonsolen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t="7403" r="705"/>
          <a:stretch/>
        </p:blipFill>
        <p:spPr>
          <a:xfrm>
            <a:off x="778042" y="1130759"/>
            <a:ext cx="5338693" cy="136872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394118" y="2821554"/>
            <a:ext cx="2422179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 err="1"/>
              <a:t>Spannbetontquerschnitt</a:t>
            </a:r>
            <a:endParaRPr lang="de-AT" sz="1050" i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851061" y="2843625"/>
            <a:ext cx="2422179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Stahlquerschnitt</a:t>
            </a:r>
            <a:endParaRPr lang="de-AT" dirty="0"/>
          </a:p>
        </p:txBody>
      </p:sp>
      <p:pic>
        <p:nvPicPr>
          <p:cNvPr id="10" name="Grafik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2"/>
          <a:stretch/>
        </p:blipFill>
        <p:spPr>
          <a:xfrm>
            <a:off x="6234985" y="1090717"/>
            <a:ext cx="5430395" cy="1777042"/>
          </a:xfrm>
          <a:prstGeom prst="rect">
            <a:avLst/>
          </a:prstGeom>
          <a:ln w="6350">
            <a:noFill/>
          </a:ln>
        </p:spPr>
      </p:pic>
      <p:grpSp>
        <p:nvGrpSpPr>
          <p:cNvPr id="12" name="Gruppieren 11"/>
          <p:cNvGrpSpPr/>
          <p:nvPr/>
        </p:nvGrpSpPr>
        <p:grpSpPr>
          <a:xfrm>
            <a:off x="6851061" y="3535838"/>
            <a:ext cx="4054342" cy="2212430"/>
            <a:chOff x="7136269" y="3528618"/>
            <a:chExt cx="4054342" cy="221243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6037" y="4662259"/>
              <a:ext cx="1681983" cy="1078789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36269" y="3532762"/>
              <a:ext cx="2027171" cy="111792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9"/>
            <a:srcRect l="14833"/>
            <a:stretch/>
          </p:blipFill>
          <p:spPr>
            <a:xfrm>
              <a:off x="9130921" y="3528618"/>
              <a:ext cx="2059690" cy="1051487"/>
            </a:xfrm>
            <a:prstGeom prst="rect">
              <a:avLst/>
            </a:prstGeom>
          </p:spPr>
        </p:pic>
      </p:grpSp>
      <p:sp>
        <p:nvSpPr>
          <p:cNvPr id="16" name="Textfeld 15"/>
          <p:cNvSpPr txBox="1"/>
          <p:nvPr/>
        </p:nvSpPr>
        <p:spPr>
          <a:xfrm>
            <a:off x="6851061" y="5748268"/>
            <a:ext cx="2422179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Statisches System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9009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bau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881063" y="4110989"/>
            <a:ext cx="4631396" cy="229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Bauzeit 1966 – 1968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Brunnengründungen (Knopfloch)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Pfeilerherstellung in Gleittechnik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Spannbetontragwerk mit Vorschubrüstung 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Stahltragwerk im Freivorbau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pic>
        <p:nvPicPr>
          <p:cNvPr id="9" name="Picture 5" descr="G:\Brenner_4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98" y="1009027"/>
            <a:ext cx="453707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1009028"/>
            <a:ext cx="3932120" cy="264503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964" y="1009027"/>
            <a:ext cx="2159096" cy="318929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93246" y="3634319"/>
            <a:ext cx="2422179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Vorschubrüstung Spannbetontragwerk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4928050" y="4201843"/>
            <a:ext cx="2168666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Pfeiler Rahmen IV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7199410" y="4942852"/>
            <a:ext cx="2168666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Freivorbau Stahltragwerk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6794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draußen, Gebäude, Baum, Gelände enthält.&#10;&#10;Automatisch generierte Beschreibung">
            <a:extLst>
              <a:ext uri="{FF2B5EF4-FFF2-40B4-BE49-F238E27FC236}">
                <a16:creationId xmlns:a16="http://schemas.microsoft.com/office/drawing/2014/main" id="{C710831C-74EA-C257-1900-17298C62B2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" b="707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60A790-7FA5-F46C-A6B8-375ED89C5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893" y="4685176"/>
            <a:ext cx="9144000" cy="1715623"/>
          </a:xfrm>
        </p:spPr>
        <p:txBody>
          <a:bodyPr/>
          <a:lstStyle/>
          <a:p>
            <a:r>
              <a:rPr lang="de-AT" dirty="0">
                <a:solidFill>
                  <a:schemeClr val="tx1">
                    <a:lumMod val="75000"/>
                  </a:schemeClr>
                </a:solidFill>
              </a:rPr>
              <a:t>Wesentliche </a:t>
            </a:r>
            <a:r>
              <a:rPr lang="de-AT" dirty="0" err="1">
                <a:solidFill>
                  <a:schemeClr val="tx1">
                    <a:lumMod val="75000"/>
                  </a:schemeClr>
                </a:solidFill>
              </a:rPr>
              <a:t>instandsetzungen</a:t>
            </a:r>
            <a:endParaRPr lang="de-AT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3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Verbreiterung 1983 - 1984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44382" y="1201710"/>
            <a:ext cx="5448946" cy="273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Verfügbarkeit von 2 FS je RFB auch bei Sanierungen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Verbreiterung der RFB </a:t>
            </a:r>
            <a:r>
              <a:rPr lang="de-AT" dirty="0" err="1"/>
              <a:t>Ibk</a:t>
            </a:r>
            <a:r>
              <a:rPr lang="de-AT" dirty="0"/>
              <a:t> um 75 cm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Zusätzliche Quervorspannung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Keine Verstärkung des Tragwerks aufgrund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Neuerscheinung ÖNORM B 4002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Verfeinerte Berechnungsverfahren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Raupe am äußeren Rand nicht angesetzt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SzPct val="105000"/>
              <a:buFont typeface="Arial" panose="020B0604020202020204" pitchFamily="34" charset="0"/>
              <a:buChar char="•"/>
            </a:pPr>
            <a:r>
              <a:rPr lang="de-AT" sz="1600" dirty="0"/>
              <a:t>Tolerieren örtlich beschränkter Spannungs-überschreitungen von 2 bis 3%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558760" y="4092827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Verbreiterung RFB </a:t>
            </a:r>
            <a:r>
              <a:rPr lang="de-AT" sz="1050" i="1" dirty="0" err="1"/>
              <a:t>Ibk</a:t>
            </a:r>
            <a:endParaRPr lang="de-AT" sz="1050" i="1" dirty="0"/>
          </a:p>
        </p:txBody>
      </p:sp>
      <p:sp>
        <p:nvSpPr>
          <p:cNvPr id="13" name="Textfeld 12"/>
          <p:cNvSpPr txBox="1"/>
          <p:nvPr/>
        </p:nvSpPr>
        <p:spPr>
          <a:xfrm>
            <a:off x="920240" y="5862337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Zusätzliche Quervorspannung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14" y="1074307"/>
            <a:ext cx="4591415" cy="30185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" y="4301026"/>
            <a:ext cx="5429481" cy="16048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48CF5FE-6753-0880-8ED9-1163FF58F656}"/>
              </a:ext>
            </a:extLst>
          </p:cNvPr>
          <p:cNvSpPr txBox="1"/>
          <p:nvPr/>
        </p:nvSpPr>
        <p:spPr>
          <a:xfrm>
            <a:off x="6736080" y="460350"/>
            <a:ext cx="15392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(15 Jahre alt)</a:t>
            </a:r>
          </a:p>
        </p:txBody>
      </p:sp>
    </p:spTree>
    <p:extLst>
      <p:ext uri="{BB962C8B-B14F-4D97-AF65-F5344CB8AC3E}">
        <p14:creationId xmlns:p14="http://schemas.microsoft.com/office/powerpoint/2010/main" val="334677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Umbau rahmen V 1986 - 1994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78041" y="1298512"/>
            <a:ext cx="5865519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Ende der 70er Jahre wurden ausgeprägte Rissbilder an den Pfeilern von Rahmen V festgestellt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Start eines umfangreichen Vermessungsprogrammes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Hangbewegungen im Bereich von Rahmen V (ca. 1 cm/a)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Zum Abbau der Zwänge wurden die Pfeiler 45 bis 48 und das WL Brenner umgebaut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dirty="0"/>
              <a:t>Möglichkeit zur Pfeilerkorrektur und Rückziehung von Rahmen V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endParaRPr lang="de-AT" dirty="0"/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5320" b="24972"/>
          <a:stretch/>
        </p:blipFill>
        <p:spPr>
          <a:xfrm>
            <a:off x="1060685" y="3794464"/>
            <a:ext cx="5010795" cy="21537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13" y="475213"/>
            <a:ext cx="3501469" cy="26261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13" y="3437341"/>
            <a:ext cx="3501469" cy="262610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577345" y="3067579"/>
            <a:ext cx="3637203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Umbau Pfeilerfußpunkte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7577345" y="6077902"/>
            <a:ext cx="3637203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Hydraulisches </a:t>
            </a:r>
            <a:r>
              <a:rPr lang="de-AT" sz="1050" i="1" dirty="0" err="1"/>
              <a:t>Hublager</a:t>
            </a:r>
            <a:r>
              <a:rPr lang="de-AT" sz="1050" i="1" dirty="0"/>
              <a:t> – </a:t>
            </a:r>
            <a:r>
              <a:rPr lang="de-AT" sz="1050" i="1" dirty="0" err="1"/>
              <a:t>V</a:t>
            </a:r>
            <a:r>
              <a:rPr lang="de-AT" sz="1050" i="1" baseline="-25000" dirty="0" err="1"/>
              <a:t>max</a:t>
            </a:r>
            <a:r>
              <a:rPr lang="de-AT" sz="1050" i="1" dirty="0"/>
              <a:t> 23000 kN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sp>
        <p:nvSpPr>
          <p:cNvPr id="14" name="Textfeld 13"/>
          <p:cNvSpPr txBox="1"/>
          <p:nvPr/>
        </p:nvSpPr>
        <p:spPr>
          <a:xfrm>
            <a:off x="1204788" y="6068458"/>
            <a:ext cx="363720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Verformungsvektoren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E8F8F1F-8849-AD67-23B4-50AE37A17F6F}"/>
              </a:ext>
            </a:extLst>
          </p:cNvPr>
          <p:cNvSpPr txBox="1"/>
          <p:nvPr/>
        </p:nvSpPr>
        <p:spPr>
          <a:xfrm>
            <a:off x="4930158" y="801982"/>
            <a:ext cx="19527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(18 - 26 Jahre alt)</a:t>
            </a:r>
          </a:p>
        </p:txBody>
      </p:sp>
    </p:spTree>
    <p:extLst>
      <p:ext uri="{BB962C8B-B14F-4D97-AF65-F5344CB8AC3E}">
        <p14:creationId xmlns:p14="http://schemas.microsoft.com/office/powerpoint/2010/main" val="149797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65CD45-86C4-4548-9C34-6CA720BCF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" y="1474035"/>
            <a:ext cx="11061031" cy="4603867"/>
          </a:xfrm>
        </p:spPr>
        <p:txBody>
          <a:bodyPr/>
          <a:lstStyle/>
          <a:p>
            <a:pPr marL="0" lvl="1" indent="0">
              <a:spcBef>
                <a:spcPts val="600"/>
              </a:spcBef>
              <a:buNone/>
            </a:pPr>
            <a:endParaRPr lang="de-AT" sz="2000" dirty="0"/>
          </a:p>
          <a:p>
            <a:pPr marL="419100" lvl="2" indent="0">
              <a:spcBef>
                <a:spcPts val="600"/>
              </a:spcBef>
              <a:buNone/>
            </a:pPr>
            <a:endParaRPr lang="de-AT" sz="1800" dirty="0"/>
          </a:p>
          <a:p>
            <a:pPr marL="7620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AT" sz="18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7A5EC-CBA3-4997-ACA4-3FF90BB1F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Pfeilerrückverformung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2FC5-CF79-47CE-A08E-8F2B24CCBD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DE5F79-082A-427E-BFEE-0E9928CDEEDF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6193328" y="5566830"/>
            <a:ext cx="3637203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Rückverformung mit hydraulischen Pressen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881063" y="5619759"/>
            <a:ext cx="1936038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buSzPct val="105000"/>
            </a:pPr>
            <a:r>
              <a:rPr lang="de-AT" sz="1050" i="1" dirty="0"/>
              <a:t>Lösen der Lager</a:t>
            </a:r>
          </a:p>
          <a:p>
            <a:pPr marL="266700" indent="-266700" algn="l">
              <a:lnSpc>
                <a:spcPct val="90000"/>
              </a:lnSpc>
              <a:spcBef>
                <a:spcPts val="600"/>
              </a:spcBef>
              <a:buSzPct val="105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AT" dirty="0"/>
          </a:p>
        </p:txBody>
      </p:sp>
      <p:pic>
        <p:nvPicPr>
          <p:cNvPr id="7" name="Grafik 6" descr="Ein Bild, das Gebäude, Gelände, Person, Decke enthält.&#10;&#10;Automatisch generierte Beschreibung">
            <a:extLst>
              <a:ext uri="{FF2B5EF4-FFF2-40B4-BE49-F238E27FC236}">
                <a16:creationId xmlns:a16="http://schemas.microsoft.com/office/drawing/2014/main" id="{8071FA3A-676C-CF7D-299D-25A14A48A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8" y="1453251"/>
            <a:ext cx="5460017" cy="4095013"/>
          </a:xfrm>
          <a:prstGeom prst="rect">
            <a:avLst/>
          </a:prstGeom>
        </p:spPr>
      </p:pic>
      <p:pic>
        <p:nvPicPr>
          <p:cNvPr id="9" name="Grafik 8" descr="Ein Bild, das draußen, Pflanze, Gebäude, Kompositmaterial enthält.&#10;&#10;Automatisch generierte Beschreibung">
            <a:extLst>
              <a:ext uri="{FF2B5EF4-FFF2-40B4-BE49-F238E27FC236}">
                <a16:creationId xmlns:a16="http://schemas.microsoft.com/office/drawing/2014/main" id="{5821C5F0-4215-D8FA-1E10-8A4F1290D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0" y="1453250"/>
            <a:ext cx="5460019" cy="40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1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ASFINAG 2021">
  <a:themeElements>
    <a:clrScheme name="ASFINAG Farben 2021 ppt-neu">
      <a:dk1>
        <a:srgbClr val="485156"/>
      </a:dk1>
      <a:lt1>
        <a:srgbClr val="FFFFFF"/>
      </a:lt1>
      <a:dk2>
        <a:srgbClr val="9DA6B5"/>
      </a:dk2>
      <a:lt2>
        <a:srgbClr val="FFFFFF"/>
      </a:lt2>
      <a:accent1>
        <a:srgbClr val="EB6A0A"/>
      </a:accent1>
      <a:accent2>
        <a:srgbClr val="FFCC00"/>
      </a:accent2>
      <a:accent3>
        <a:srgbClr val="851429"/>
      </a:accent3>
      <a:accent4>
        <a:srgbClr val="E50040"/>
      </a:accent4>
      <a:accent5>
        <a:srgbClr val="80923E"/>
      </a:accent5>
      <a:accent6>
        <a:srgbClr val="4B6634"/>
      </a:accent6>
      <a:hlink>
        <a:srgbClr val="005CA9"/>
      </a:hlink>
      <a:folHlink>
        <a:srgbClr val="00373A"/>
      </a:folHlink>
    </a:clrScheme>
    <a:fontScheme name="ASFINAG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66700" indent="-266700" algn="l">
          <a:lnSpc>
            <a:spcPct val="90000"/>
          </a:lnSpc>
          <a:spcBef>
            <a:spcPts val="600"/>
          </a:spcBef>
          <a:buSzPct val="105000"/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ASFINAG_Folienmaster_2021_Beispiele_20210505.potx" id="{67C9E151-90B6-4DDA-B732-86B7F0FE491B}" vid="{C2ACFF75-DE2E-4952-B207-EF57C2DA991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VL_005_ASF_Präsentationsvorlage_Folienmaster_2021 (1)</Template>
  <TotalTime>0</TotalTime>
  <Words>1063</Words>
  <Application>Microsoft Office PowerPoint</Application>
  <PresentationFormat>Breitbild</PresentationFormat>
  <Paragraphs>298</Paragraphs>
  <Slides>22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Calibri</vt:lpstr>
      <vt:lpstr>Source Sans Pro</vt:lpstr>
      <vt:lpstr>Arial</vt:lpstr>
      <vt:lpstr>Symbol</vt:lpstr>
      <vt:lpstr>Wingdings</vt:lpstr>
      <vt:lpstr>ASFINAG 2021</vt:lpstr>
      <vt:lpstr>Luegbrücke funktionserhalt bis neubau</vt:lpstr>
      <vt:lpstr>inhalt</vt:lpstr>
      <vt:lpstr>PowerPoint-Präsentation</vt:lpstr>
      <vt:lpstr>PowerPoint-Präsentation</vt:lpstr>
      <vt:lpstr>PowerPoint-Präsentation</vt:lpstr>
      <vt:lpstr>Wesentliche instandsetzungen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  FrageN? Wir sind für sie da!</vt:lpstr>
    </vt:vector>
  </TitlesOfParts>
  <Company>ASFiNAG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TitelFolie Zweizeilig</dc:title>
  <dc:creator>Sedlmayr Brigitte</dc:creator>
  <cp:lastModifiedBy>Augschoell Peter</cp:lastModifiedBy>
  <cp:revision>288</cp:revision>
  <dcterms:created xsi:type="dcterms:W3CDTF">2021-05-09T05:03:59Z</dcterms:created>
  <dcterms:modified xsi:type="dcterms:W3CDTF">2023-06-20T20:11:45Z</dcterms:modified>
</cp:coreProperties>
</file>